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4" r:id="rId4"/>
    <p:sldMasterId id="214748369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6858000" cx="12192000"/>
  <p:notesSz cx="6858000" cy="9144000"/>
  <p:embeddedFontLst>
    <p:embeddedFont>
      <p:font typeface="Open Sans SemiBold"/>
      <p:regular r:id="rId44"/>
      <p:bold r:id="rId45"/>
      <p:italic r:id="rId46"/>
      <p:boldItalic r:id="rId47"/>
    </p:embeddedFont>
    <p:embeddedFont>
      <p:font typeface="Helvetica Neue"/>
      <p:regular r:id="rId48"/>
      <p:bold r:id="rId49"/>
      <p:italic r:id="rId50"/>
      <p:boldItalic r:id="rId51"/>
    </p:embeddedFont>
    <p:embeddedFont>
      <p:font typeface="Helvetica Neue Light"/>
      <p:regular r:id="rId52"/>
      <p:bold r:id="rId53"/>
      <p:italic r:id="rId54"/>
      <p:boldItalic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0" roundtripDataSignature="AMtx7mhiwHYLdvVzf/5gE/ouGlFYvR7X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OpenSansSemiBold-regular.fntdata"/><Relationship Id="rId43" Type="http://schemas.openxmlformats.org/officeDocument/2006/relationships/slide" Target="slides/slide37.xml"/><Relationship Id="rId46" Type="http://schemas.openxmlformats.org/officeDocument/2006/relationships/font" Target="fonts/OpenSansSemiBold-italic.fntdata"/><Relationship Id="rId45" Type="http://schemas.openxmlformats.org/officeDocument/2006/relationships/font" Target="fonts/OpenSans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font" Target="fonts/HelveticaNeue-regular.fntdata"/><Relationship Id="rId47" Type="http://schemas.openxmlformats.org/officeDocument/2006/relationships/font" Target="fonts/OpenSansSemiBold-boldItalic.fntdata"/><Relationship Id="rId49" Type="http://schemas.openxmlformats.org/officeDocument/2006/relationships/font" Target="fonts/HelveticaNeue-bold.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customschemas.google.com/relationships/presentationmetadata" Target="meta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HelveticaNeue-boldItalic.fntdata"/><Relationship Id="rId50" Type="http://schemas.openxmlformats.org/officeDocument/2006/relationships/font" Target="fonts/HelveticaNeue-italic.fntdata"/><Relationship Id="rId53" Type="http://schemas.openxmlformats.org/officeDocument/2006/relationships/font" Target="fonts/HelveticaNeueLight-bold.fntdata"/><Relationship Id="rId52" Type="http://schemas.openxmlformats.org/officeDocument/2006/relationships/font" Target="fonts/HelveticaNeueLight-regular.fntdata"/><Relationship Id="rId11" Type="http://schemas.openxmlformats.org/officeDocument/2006/relationships/slide" Target="slides/slide5.xml"/><Relationship Id="rId55" Type="http://schemas.openxmlformats.org/officeDocument/2006/relationships/font" Target="fonts/HelveticaNeueLight-boldItalic.fntdata"/><Relationship Id="rId10" Type="http://schemas.openxmlformats.org/officeDocument/2006/relationships/slide" Target="slides/slide4.xml"/><Relationship Id="rId54" Type="http://schemas.openxmlformats.org/officeDocument/2006/relationships/font" Target="fonts/HelveticaNeueLight-italic.fntdata"/><Relationship Id="rId13" Type="http://schemas.openxmlformats.org/officeDocument/2006/relationships/slide" Target="slides/slide7.xml"/><Relationship Id="rId57" Type="http://schemas.openxmlformats.org/officeDocument/2006/relationships/font" Target="fonts/OpenSans-bold.fntdata"/><Relationship Id="rId12" Type="http://schemas.openxmlformats.org/officeDocument/2006/relationships/slide" Target="slides/slide6.xml"/><Relationship Id="rId56" Type="http://schemas.openxmlformats.org/officeDocument/2006/relationships/font" Target="fonts/OpenSans-regular.fntdata"/><Relationship Id="rId15" Type="http://schemas.openxmlformats.org/officeDocument/2006/relationships/slide" Target="slides/slide9.xml"/><Relationship Id="rId59" Type="http://schemas.openxmlformats.org/officeDocument/2006/relationships/font" Target="fonts/OpenSans-boldItalic.fntdata"/><Relationship Id="rId14" Type="http://schemas.openxmlformats.org/officeDocument/2006/relationships/slide" Target="slides/slide8.xml"/><Relationship Id="rId58" Type="http://schemas.openxmlformats.org/officeDocument/2006/relationships/font" Target="fonts/OpenSans-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7" name="Google Shape;81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2" name="Google Shape;86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3" name="Google Shape;87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jpg"/><Relationship Id="rId3" Type="http://schemas.openxmlformats.org/officeDocument/2006/relationships/image" Target="../media/image3.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36.png"/><Relationship Id="rId4" Type="http://schemas.openxmlformats.org/officeDocument/2006/relationships/image" Target="../media/image25.png"/><Relationship Id="rId5"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hyperlink" Target="https://drive.google.com/open?id=12Fs7zbIlM1lLYmbi86yv9EruIZG5xZDr" TargetMode="External"/><Relationship Id="rId4" Type="http://schemas.openxmlformats.org/officeDocument/2006/relationships/hyperlink" Target="https://hbr.org/2012/10/do-your-slides-pass-the-glance-test"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Section Title">
    <p:spTree>
      <p:nvGrpSpPr>
        <p:cNvPr id="14" name="Shape 14"/>
        <p:cNvGrpSpPr/>
        <p:nvPr/>
      </p:nvGrpSpPr>
      <p:grpSpPr>
        <a:xfrm>
          <a:off x="0" y="0"/>
          <a:ext cx="0" cy="0"/>
          <a:chOff x="0" y="0"/>
          <a:chExt cx="0" cy="0"/>
        </a:xfrm>
      </p:grpSpPr>
      <p:sp>
        <p:nvSpPr>
          <p:cNvPr id="15" name="Google Shape;15;p39"/>
          <p:cNvSpPr txBox="1"/>
          <p:nvPr>
            <p:ph idx="1" type="body"/>
          </p:nvPr>
        </p:nvSpPr>
        <p:spPr>
          <a:xfrm>
            <a:off x="609600" y="2673142"/>
            <a:ext cx="5715104" cy="56535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300"/>
              <a:buNone/>
              <a:defRPr b="1" sz="33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3300"/>
              <a:buNone/>
              <a:defRPr b="1" sz="3300">
                <a:latin typeface="Open Sans"/>
                <a:ea typeface="Open Sans"/>
                <a:cs typeface="Open Sans"/>
                <a:sym typeface="Open Sans"/>
              </a:defRPr>
            </a:lvl2pPr>
            <a:lvl3pPr indent="-228600" lvl="2" marL="1371600" algn="l">
              <a:lnSpc>
                <a:spcPct val="90000"/>
              </a:lnSpc>
              <a:spcBef>
                <a:spcPts val="500"/>
              </a:spcBef>
              <a:spcAft>
                <a:spcPts val="0"/>
              </a:spcAft>
              <a:buClr>
                <a:schemeClr val="dk1"/>
              </a:buClr>
              <a:buSzPts val="3300"/>
              <a:buNone/>
              <a:defRPr b="1" sz="3300">
                <a:latin typeface="Open Sans"/>
                <a:ea typeface="Open Sans"/>
                <a:cs typeface="Open Sans"/>
                <a:sym typeface="Open Sans"/>
              </a:defRPr>
            </a:lvl3pPr>
            <a:lvl4pPr indent="-228600" lvl="3" marL="1828800" algn="l">
              <a:lnSpc>
                <a:spcPct val="90000"/>
              </a:lnSpc>
              <a:spcBef>
                <a:spcPts val="500"/>
              </a:spcBef>
              <a:spcAft>
                <a:spcPts val="0"/>
              </a:spcAft>
              <a:buClr>
                <a:schemeClr val="dk1"/>
              </a:buClr>
              <a:buSzPts val="3300"/>
              <a:buNone/>
              <a:defRPr b="1" sz="3300">
                <a:latin typeface="Open Sans"/>
                <a:ea typeface="Open Sans"/>
                <a:cs typeface="Open Sans"/>
                <a:sym typeface="Open Sans"/>
              </a:defRPr>
            </a:lvl4pPr>
            <a:lvl5pPr indent="-228600" lvl="4" marL="2286000" algn="l">
              <a:lnSpc>
                <a:spcPct val="90000"/>
              </a:lnSpc>
              <a:spcBef>
                <a:spcPts val="500"/>
              </a:spcBef>
              <a:spcAft>
                <a:spcPts val="0"/>
              </a:spcAft>
              <a:buClr>
                <a:schemeClr val="dk1"/>
              </a:buClr>
              <a:buSzPts val="3300"/>
              <a:buNone/>
              <a:defRPr b="1" sz="330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39"/>
          <p:cNvSpPr txBox="1"/>
          <p:nvPr>
            <p:ph idx="2" type="body"/>
          </p:nvPr>
        </p:nvSpPr>
        <p:spPr>
          <a:xfrm>
            <a:off x="609600" y="3274594"/>
            <a:ext cx="5715104" cy="96052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200"/>
              <a:buNone/>
              <a:defRPr b="0" sz="22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3300"/>
              <a:buNone/>
              <a:defRPr b="1" sz="3300">
                <a:latin typeface="Open Sans"/>
                <a:ea typeface="Open Sans"/>
                <a:cs typeface="Open Sans"/>
                <a:sym typeface="Open Sans"/>
              </a:defRPr>
            </a:lvl2pPr>
            <a:lvl3pPr indent="-228600" lvl="2" marL="1371600" algn="l">
              <a:lnSpc>
                <a:spcPct val="90000"/>
              </a:lnSpc>
              <a:spcBef>
                <a:spcPts val="500"/>
              </a:spcBef>
              <a:spcAft>
                <a:spcPts val="0"/>
              </a:spcAft>
              <a:buClr>
                <a:schemeClr val="dk1"/>
              </a:buClr>
              <a:buSzPts val="3300"/>
              <a:buNone/>
              <a:defRPr b="1" sz="3300">
                <a:latin typeface="Open Sans"/>
                <a:ea typeface="Open Sans"/>
                <a:cs typeface="Open Sans"/>
                <a:sym typeface="Open Sans"/>
              </a:defRPr>
            </a:lvl3pPr>
            <a:lvl4pPr indent="-228600" lvl="3" marL="1828800" algn="l">
              <a:lnSpc>
                <a:spcPct val="90000"/>
              </a:lnSpc>
              <a:spcBef>
                <a:spcPts val="500"/>
              </a:spcBef>
              <a:spcAft>
                <a:spcPts val="0"/>
              </a:spcAft>
              <a:buClr>
                <a:schemeClr val="dk1"/>
              </a:buClr>
              <a:buSzPts val="3300"/>
              <a:buNone/>
              <a:defRPr b="1" sz="3300">
                <a:latin typeface="Open Sans"/>
                <a:ea typeface="Open Sans"/>
                <a:cs typeface="Open Sans"/>
                <a:sym typeface="Open Sans"/>
              </a:defRPr>
            </a:lvl4pPr>
            <a:lvl5pPr indent="-228600" lvl="4" marL="2286000" algn="l">
              <a:lnSpc>
                <a:spcPct val="90000"/>
              </a:lnSpc>
              <a:spcBef>
                <a:spcPts val="500"/>
              </a:spcBef>
              <a:spcAft>
                <a:spcPts val="0"/>
              </a:spcAft>
              <a:buClr>
                <a:schemeClr val="dk1"/>
              </a:buClr>
              <a:buSzPts val="3300"/>
              <a:buNone/>
              <a:defRPr b="1" sz="330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 name="Google Shape;17;p39"/>
          <p:cNvPicPr preferRelativeResize="0"/>
          <p:nvPr/>
        </p:nvPicPr>
        <p:blipFill rotWithShape="1">
          <a:blip r:embed="rId2">
            <a:alphaModFix/>
          </a:blip>
          <a:srcRect b="0" l="0" r="0" t="0"/>
          <a:stretch/>
        </p:blipFill>
        <p:spPr>
          <a:xfrm>
            <a:off x="6324704" y="1073889"/>
            <a:ext cx="4193931" cy="6858000"/>
          </a:xfrm>
          <a:prstGeom prst="rect">
            <a:avLst/>
          </a:prstGeom>
          <a:noFill/>
          <a:ln>
            <a:noFill/>
          </a:ln>
        </p:spPr>
      </p:pic>
      <p:sp>
        <p:nvSpPr>
          <p:cNvPr id="18" name="Google Shape;18;p39"/>
          <p:cNvSpPr txBox="1"/>
          <p:nvPr>
            <p:ph idx="12" type="sldNum"/>
          </p:nvPr>
        </p:nvSpPr>
        <p:spPr>
          <a:xfrm>
            <a:off x="5815867" y="6475098"/>
            <a:ext cx="560266" cy="23053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19" name="Google Shape;19;p39"/>
          <p:cNvPicPr preferRelativeResize="0"/>
          <p:nvPr/>
        </p:nvPicPr>
        <p:blipFill rotWithShape="1">
          <a:blip r:embed="rId2">
            <a:alphaModFix/>
          </a:blip>
          <a:srcRect b="0" l="0" r="0" t="0"/>
          <a:stretch/>
        </p:blipFill>
        <p:spPr>
          <a:xfrm>
            <a:off x="6324704" y="1073889"/>
            <a:ext cx="4193931" cy="6858000"/>
          </a:xfrm>
          <a:prstGeom prst="rect">
            <a:avLst/>
          </a:prstGeom>
          <a:noFill/>
          <a:ln>
            <a:noFill/>
          </a:ln>
        </p:spPr>
      </p:pic>
      <p:sp>
        <p:nvSpPr>
          <p:cNvPr id="20" name="Google Shape;20;p39"/>
          <p:cNvSpPr/>
          <p:nvPr/>
        </p:nvSpPr>
        <p:spPr>
          <a:xfrm flipH="1" rot="10800000">
            <a:off x="6998433" y="-444713"/>
            <a:ext cx="5815867" cy="5651712"/>
          </a:xfrm>
          <a:prstGeom prst="diamond">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Tree>
  </p:cSld>
  <p:clrMapOvr>
    <a:masterClrMapping/>
  </p:clrMapOvr>
  <p:extLst>
    <p:ext uri="{DCECCB84-F9BA-43D5-87BE-67443E8EF086}">
      <p15:sldGuideLst>
        <p15:guide id="1" orient="horz" pos="4080">
          <p15:clr>
            <a:srgbClr val="FBAE40"/>
          </p15:clr>
        </p15:guide>
        <p15:guide id="2" pos="7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4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4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 name="Shape 60"/>
        <p:cNvGrpSpPr/>
        <p:nvPr/>
      </p:nvGrpSpPr>
      <p:grpSpPr>
        <a:xfrm>
          <a:off x="0" y="0"/>
          <a:ext cx="0" cy="0"/>
          <a:chOff x="0" y="0"/>
          <a:chExt cx="0" cy="0"/>
        </a:xfrm>
      </p:grpSpPr>
      <p:sp>
        <p:nvSpPr>
          <p:cNvPr id="61" name="Google Shape;61;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4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49"/>
          <p:cNvSpPr txBox="1"/>
          <p:nvPr/>
        </p:nvSpPr>
        <p:spPr>
          <a:xfrm>
            <a:off x="269181" y="6381150"/>
            <a:ext cx="5903019" cy="271869"/>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1100"/>
              <a:buFont typeface="Open Sans"/>
              <a:buNone/>
            </a:pPr>
            <a:r>
              <a:rPr b="1" i="0" lang="en-US" sz="1100" u="none" cap="none" strike="noStrike">
                <a:solidFill>
                  <a:srgbClr val="000000"/>
                </a:solidFill>
                <a:latin typeface="Open Sans"/>
                <a:ea typeface="Open Sans"/>
                <a:cs typeface="Open Sans"/>
                <a:sym typeface="Open Sans"/>
              </a:rPr>
              <a:t>Jeff Sutherland and Scrum Inc.</a:t>
            </a:r>
            <a:r>
              <a:rPr b="1" baseline="30000" i="0" lang="en-US" sz="1100" u="none" cap="none" strike="noStrike">
                <a:solidFill>
                  <a:srgbClr val="000000"/>
                </a:solidFill>
                <a:latin typeface="Open Sans"/>
                <a:ea typeface="Open Sans"/>
                <a:cs typeface="Open Sans"/>
                <a:sym typeface="Open Sans"/>
              </a:rPr>
              <a:t>®</a:t>
            </a:r>
            <a:r>
              <a:rPr b="1" i="0" lang="en-US" sz="11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5" name="Shape 65"/>
        <p:cNvGrpSpPr/>
        <p:nvPr/>
      </p:nvGrpSpPr>
      <p:grpSpPr>
        <a:xfrm>
          <a:off x="0" y="0"/>
          <a:ext cx="0" cy="0"/>
          <a:chOff x="0" y="0"/>
          <a:chExt cx="0" cy="0"/>
        </a:xfrm>
      </p:grpSpPr>
      <p:sp>
        <p:nvSpPr>
          <p:cNvPr id="66" name="Google Shape;66;p5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8" name="Google Shape;68;p5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5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 name="Google Shape;70;p5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1" name="Shape 7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2" name="Shape 72"/>
        <p:cNvGrpSpPr/>
        <p:nvPr/>
      </p:nvGrpSpPr>
      <p:grpSpPr>
        <a:xfrm>
          <a:off x="0" y="0"/>
          <a:ext cx="0" cy="0"/>
          <a:chOff x="0" y="0"/>
          <a:chExt cx="0" cy="0"/>
        </a:xfrm>
      </p:grpSpPr>
      <p:sp>
        <p:nvSpPr>
          <p:cNvPr id="73" name="Google Shape;73;p5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5" name="Google Shape;75;p5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6" name="Shape 76"/>
        <p:cNvGrpSpPr/>
        <p:nvPr/>
      </p:nvGrpSpPr>
      <p:grpSpPr>
        <a:xfrm>
          <a:off x="0" y="0"/>
          <a:ext cx="0" cy="0"/>
          <a:chOff x="0" y="0"/>
          <a:chExt cx="0" cy="0"/>
        </a:xfrm>
      </p:grpSpPr>
      <p:sp>
        <p:nvSpPr>
          <p:cNvPr id="77" name="Google Shape;77;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53"/>
          <p:cNvSpPr/>
          <p:nvPr>
            <p:ph idx="2" type="pic"/>
          </p:nvPr>
        </p:nvSpPr>
        <p:spPr>
          <a:xfrm>
            <a:off x="5183188" y="987425"/>
            <a:ext cx="6172200" cy="4873625"/>
          </a:xfrm>
          <a:prstGeom prst="rect">
            <a:avLst/>
          </a:prstGeom>
          <a:noFill/>
          <a:ln>
            <a:noFill/>
          </a:ln>
        </p:spPr>
      </p:sp>
      <p:sp>
        <p:nvSpPr>
          <p:cNvPr id="79" name="Google Shape;79;p5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84" name="Shape 84"/>
        <p:cNvGrpSpPr/>
        <p:nvPr/>
      </p:nvGrpSpPr>
      <p:grpSpPr>
        <a:xfrm>
          <a:off x="0" y="0"/>
          <a:ext cx="0" cy="0"/>
          <a:chOff x="0" y="0"/>
          <a:chExt cx="0" cy="0"/>
        </a:xfrm>
      </p:grpSpPr>
      <p:pic>
        <p:nvPicPr>
          <p:cNvPr descr="A room filled with furniture and a large window&#10;&#10;Description automatically generated" id="85" name="Google Shape;85;p5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6" name="Google Shape;86;p55"/>
          <p:cNvSpPr/>
          <p:nvPr/>
        </p:nvSpPr>
        <p:spPr>
          <a:xfrm>
            <a:off x="0" y="3305890"/>
            <a:ext cx="12192000" cy="246221"/>
          </a:xfrm>
          <a:prstGeom prst="rect">
            <a:avLst/>
          </a:prstGeom>
          <a:solidFill>
            <a:schemeClr val="dk1">
              <a:alpha val="69803"/>
            </a:scheme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87" name="Google Shape;87;p55"/>
          <p:cNvSpPr txBox="1"/>
          <p:nvPr>
            <p:ph idx="1" type="body"/>
          </p:nvPr>
        </p:nvSpPr>
        <p:spPr>
          <a:xfrm>
            <a:off x="2885678" y="2807891"/>
            <a:ext cx="6420644" cy="621110"/>
          </a:xfrm>
          <a:prstGeom prst="rect">
            <a:avLst/>
          </a:prstGeom>
          <a:noFill/>
          <a:ln>
            <a:noFill/>
          </a:ln>
        </p:spPr>
        <p:txBody>
          <a:bodyPr anchorCtr="0" anchor="ctr" bIns="50800" lIns="50800" spcFirstLastPara="1" rIns="50800" wrap="square" tIns="50800">
            <a:normAutofit/>
          </a:bodyPr>
          <a:lstStyle>
            <a:lvl1pPr indent="-228600" lvl="0" marL="457200" algn="ctr">
              <a:lnSpc>
                <a:spcPct val="100000"/>
              </a:lnSpc>
              <a:spcBef>
                <a:spcPts val="2950"/>
              </a:spcBef>
              <a:spcAft>
                <a:spcPts val="0"/>
              </a:spcAft>
              <a:buClr>
                <a:schemeClr val="lt1"/>
              </a:buClr>
              <a:buSzPts val="4125"/>
              <a:buFont typeface="Open Sans"/>
              <a:buNone/>
              <a:defRPr b="1" sz="3300">
                <a:solidFill>
                  <a:schemeClr val="lt1"/>
                </a:solidFill>
              </a:defRPr>
            </a:lvl1pPr>
            <a:lvl2pPr indent="-395287" lvl="1" marL="914400" algn="l">
              <a:lnSpc>
                <a:spcPct val="100000"/>
              </a:lnSpc>
              <a:spcBef>
                <a:spcPts val="2950"/>
              </a:spcBef>
              <a:spcAft>
                <a:spcPts val="0"/>
              </a:spcAft>
              <a:buClr>
                <a:schemeClr val="lt1"/>
              </a:buClr>
              <a:buSzPts val="2625"/>
              <a:buFont typeface="Open Sans"/>
              <a:buChar char="•"/>
              <a:defRPr b="1">
                <a:solidFill>
                  <a:schemeClr val="lt1"/>
                </a:solidFill>
              </a:defRPr>
            </a:lvl2pPr>
            <a:lvl3pPr indent="-395287" lvl="2" marL="1371600" algn="l">
              <a:lnSpc>
                <a:spcPct val="100000"/>
              </a:lnSpc>
              <a:spcBef>
                <a:spcPts val="2950"/>
              </a:spcBef>
              <a:spcAft>
                <a:spcPts val="0"/>
              </a:spcAft>
              <a:buClr>
                <a:schemeClr val="lt1"/>
              </a:buClr>
              <a:buSzPts val="2625"/>
              <a:buFont typeface="Open Sans"/>
              <a:buChar char="•"/>
              <a:defRPr b="1">
                <a:solidFill>
                  <a:schemeClr val="lt1"/>
                </a:solidFill>
              </a:defRPr>
            </a:lvl3pPr>
            <a:lvl4pPr indent="-395287" lvl="3" marL="1828800" algn="l">
              <a:lnSpc>
                <a:spcPct val="100000"/>
              </a:lnSpc>
              <a:spcBef>
                <a:spcPts val="2950"/>
              </a:spcBef>
              <a:spcAft>
                <a:spcPts val="0"/>
              </a:spcAft>
              <a:buClr>
                <a:schemeClr val="lt1"/>
              </a:buClr>
              <a:buSzPts val="2625"/>
              <a:buFont typeface="Open Sans"/>
              <a:buChar char="•"/>
              <a:defRPr b="1">
                <a:solidFill>
                  <a:schemeClr val="lt1"/>
                </a:solidFill>
              </a:defRPr>
            </a:lvl4pPr>
            <a:lvl5pPr indent="-395287" lvl="4" marL="2286000" algn="l">
              <a:lnSpc>
                <a:spcPct val="100000"/>
              </a:lnSpc>
              <a:spcBef>
                <a:spcPts val="2950"/>
              </a:spcBef>
              <a:spcAft>
                <a:spcPts val="0"/>
              </a:spcAft>
              <a:buClr>
                <a:schemeClr val="lt1"/>
              </a:buClr>
              <a:buSzPts val="2625"/>
              <a:buFont typeface="Open Sans"/>
              <a:buChar char="•"/>
              <a:defRPr b="1">
                <a:solidFill>
                  <a:schemeClr val="lt1"/>
                </a:solidFill>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pic>
        <p:nvPicPr>
          <p:cNvPr descr="A picture containing building, drawing&#10;&#10;Description automatically generated" id="88" name="Google Shape;88;p55"/>
          <p:cNvPicPr preferRelativeResize="0"/>
          <p:nvPr/>
        </p:nvPicPr>
        <p:blipFill rotWithShape="1">
          <a:blip r:embed="rId3">
            <a:alphaModFix/>
          </a:blip>
          <a:srcRect b="0" l="0" r="0" t="0"/>
          <a:stretch/>
        </p:blipFill>
        <p:spPr>
          <a:xfrm>
            <a:off x="5029200" y="5740072"/>
            <a:ext cx="2133600" cy="544176"/>
          </a:xfrm>
          <a:prstGeom prst="rect">
            <a:avLst/>
          </a:prstGeom>
          <a:noFill/>
          <a:ln>
            <a:noFill/>
          </a:ln>
        </p:spPr>
      </p:pic>
      <p:sp>
        <p:nvSpPr>
          <p:cNvPr id="89" name="Google Shape;89;p55"/>
          <p:cNvSpPr txBox="1"/>
          <p:nvPr>
            <p:ph idx="2" type="body"/>
          </p:nvPr>
        </p:nvSpPr>
        <p:spPr>
          <a:xfrm>
            <a:off x="2885678" y="3434056"/>
            <a:ext cx="6420644" cy="621110"/>
          </a:xfrm>
          <a:prstGeom prst="rect">
            <a:avLst/>
          </a:prstGeom>
          <a:noFill/>
          <a:ln>
            <a:noFill/>
          </a:ln>
        </p:spPr>
        <p:txBody>
          <a:bodyPr anchorCtr="0" anchor="ctr" bIns="50800" lIns="50800" spcFirstLastPara="1" rIns="50800" wrap="square" tIns="50800">
            <a:normAutofit/>
          </a:bodyPr>
          <a:lstStyle>
            <a:lvl1pPr indent="-228600" lvl="0" marL="457200" algn="ctr">
              <a:lnSpc>
                <a:spcPct val="100000"/>
              </a:lnSpc>
              <a:spcBef>
                <a:spcPts val="2950"/>
              </a:spcBef>
              <a:spcAft>
                <a:spcPts val="0"/>
              </a:spcAft>
              <a:buClr>
                <a:schemeClr val="lt1"/>
              </a:buClr>
              <a:buSzPts val="3375"/>
              <a:buFont typeface="Open Sans"/>
              <a:buNone/>
              <a:defRPr b="0" sz="2700">
                <a:solidFill>
                  <a:schemeClr val="lt1"/>
                </a:solidFill>
              </a:defRPr>
            </a:lvl1pPr>
            <a:lvl2pPr indent="-395287" lvl="1" marL="914400" algn="l">
              <a:lnSpc>
                <a:spcPct val="100000"/>
              </a:lnSpc>
              <a:spcBef>
                <a:spcPts val="2950"/>
              </a:spcBef>
              <a:spcAft>
                <a:spcPts val="0"/>
              </a:spcAft>
              <a:buClr>
                <a:schemeClr val="lt1"/>
              </a:buClr>
              <a:buSzPts val="2625"/>
              <a:buFont typeface="Open Sans"/>
              <a:buChar char="•"/>
              <a:defRPr b="1">
                <a:solidFill>
                  <a:schemeClr val="lt1"/>
                </a:solidFill>
              </a:defRPr>
            </a:lvl2pPr>
            <a:lvl3pPr indent="-395287" lvl="2" marL="1371600" algn="l">
              <a:lnSpc>
                <a:spcPct val="100000"/>
              </a:lnSpc>
              <a:spcBef>
                <a:spcPts val="2950"/>
              </a:spcBef>
              <a:spcAft>
                <a:spcPts val="0"/>
              </a:spcAft>
              <a:buClr>
                <a:schemeClr val="lt1"/>
              </a:buClr>
              <a:buSzPts val="2625"/>
              <a:buFont typeface="Open Sans"/>
              <a:buChar char="•"/>
              <a:defRPr b="1">
                <a:solidFill>
                  <a:schemeClr val="lt1"/>
                </a:solidFill>
              </a:defRPr>
            </a:lvl3pPr>
            <a:lvl4pPr indent="-395287" lvl="3" marL="1828800" algn="l">
              <a:lnSpc>
                <a:spcPct val="100000"/>
              </a:lnSpc>
              <a:spcBef>
                <a:spcPts val="2950"/>
              </a:spcBef>
              <a:spcAft>
                <a:spcPts val="0"/>
              </a:spcAft>
              <a:buClr>
                <a:schemeClr val="lt1"/>
              </a:buClr>
              <a:buSzPts val="2625"/>
              <a:buFont typeface="Open Sans"/>
              <a:buChar char="•"/>
              <a:defRPr b="1">
                <a:solidFill>
                  <a:schemeClr val="lt1"/>
                </a:solidFill>
              </a:defRPr>
            </a:lvl4pPr>
            <a:lvl5pPr indent="-395287" lvl="4" marL="2286000" algn="l">
              <a:lnSpc>
                <a:spcPct val="100000"/>
              </a:lnSpc>
              <a:spcBef>
                <a:spcPts val="2950"/>
              </a:spcBef>
              <a:spcAft>
                <a:spcPts val="0"/>
              </a:spcAft>
              <a:buClr>
                <a:schemeClr val="lt1"/>
              </a:buClr>
              <a:buSzPts val="2625"/>
              <a:buFont typeface="Open Sans"/>
              <a:buChar char="•"/>
              <a:defRPr b="1">
                <a:solidFill>
                  <a:schemeClr val="lt1"/>
                </a:solidFill>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Section Title">
    <p:spTree>
      <p:nvGrpSpPr>
        <p:cNvPr id="90" name="Shape 90"/>
        <p:cNvGrpSpPr/>
        <p:nvPr/>
      </p:nvGrpSpPr>
      <p:grpSpPr>
        <a:xfrm>
          <a:off x="0" y="0"/>
          <a:ext cx="0" cy="0"/>
          <a:chOff x="0" y="0"/>
          <a:chExt cx="0" cy="0"/>
        </a:xfrm>
      </p:grpSpPr>
      <p:pic>
        <p:nvPicPr>
          <p:cNvPr descr="Scrum Inc_CMYK.pdf" id="91" name="Google Shape;91;p56"/>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92" name="Google Shape;92;p56"/>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
        <p:nvSpPr>
          <p:cNvPr id="93" name="Google Shape;93;p56"/>
          <p:cNvSpPr txBox="1"/>
          <p:nvPr>
            <p:ph idx="1" type="body"/>
          </p:nvPr>
        </p:nvSpPr>
        <p:spPr>
          <a:xfrm>
            <a:off x="609600" y="2673142"/>
            <a:ext cx="5715104" cy="565359"/>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94" name="Google Shape;94;p56"/>
          <p:cNvSpPr txBox="1"/>
          <p:nvPr>
            <p:ph idx="2" type="body"/>
          </p:nvPr>
        </p:nvSpPr>
        <p:spPr>
          <a:xfrm>
            <a:off x="609600" y="3274594"/>
            <a:ext cx="5715104" cy="960522"/>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2750"/>
              <a:buFont typeface="Open Sans"/>
              <a:buNone/>
              <a:defRPr b="0" sz="2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pic>
        <p:nvPicPr>
          <p:cNvPr id="95" name="Google Shape;95;p56"/>
          <p:cNvPicPr preferRelativeResize="0"/>
          <p:nvPr/>
        </p:nvPicPr>
        <p:blipFill rotWithShape="1">
          <a:blip r:embed="rId3">
            <a:alphaModFix/>
          </a:blip>
          <a:srcRect b="0" l="0" r="0" t="0"/>
          <a:stretch/>
        </p:blipFill>
        <p:spPr>
          <a:xfrm>
            <a:off x="6324704" y="1073889"/>
            <a:ext cx="4193931" cy="6858000"/>
          </a:xfrm>
          <a:prstGeom prst="rect">
            <a:avLst/>
          </a:prstGeom>
          <a:noFill/>
          <a:ln>
            <a:noFill/>
          </a:ln>
        </p:spPr>
      </p:pic>
      <p:sp>
        <p:nvSpPr>
          <p:cNvPr id="96" name="Google Shape;96;p56"/>
          <p:cNvSpPr/>
          <p:nvPr/>
        </p:nvSpPr>
        <p:spPr>
          <a:xfrm>
            <a:off x="6468824" y="2074123"/>
            <a:ext cx="6485861" cy="489109"/>
          </a:xfrm>
          <a:prstGeom prst="diamond">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97" name="Google Shape;97;p56"/>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4080">
          <p15:clr>
            <a:srgbClr val="FBAE40"/>
          </p15:clr>
        </p15:guide>
        <p15:guide id="2" pos="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98" name="Shape 98"/>
        <p:cNvGrpSpPr/>
        <p:nvPr/>
      </p:nvGrpSpPr>
      <p:grpSpPr>
        <a:xfrm>
          <a:off x="0" y="0"/>
          <a:ext cx="0" cy="0"/>
          <a:chOff x="0" y="0"/>
          <a:chExt cx="0" cy="0"/>
        </a:xfrm>
      </p:grpSpPr>
      <p:sp>
        <p:nvSpPr>
          <p:cNvPr id="99" name="Google Shape;99;p57"/>
          <p:cNvSpPr/>
          <p:nvPr>
            <p:ph idx="2" type="pic"/>
          </p:nvPr>
        </p:nvSpPr>
        <p:spPr>
          <a:xfrm>
            <a:off x="615158" y="2063014"/>
            <a:ext cx="2280707" cy="2278799"/>
          </a:xfrm>
          <a:prstGeom prst="rect">
            <a:avLst/>
          </a:prstGeom>
          <a:noFill/>
          <a:ln>
            <a:noFill/>
          </a:ln>
        </p:spPr>
      </p:sp>
      <p:sp>
        <p:nvSpPr>
          <p:cNvPr id="100" name="Google Shape;100;p57"/>
          <p:cNvSpPr/>
          <p:nvPr>
            <p:ph idx="3" type="pic"/>
          </p:nvPr>
        </p:nvSpPr>
        <p:spPr>
          <a:xfrm>
            <a:off x="6096000" y="2063014"/>
            <a:ext cx="2280707" cy="2278799"/>
          </a:xfrm>
          <a:prstGeom prst="rect">
            <a:avLst/>
          </a:prstGeom>
          <a:noFill/>
          <a:ln>
            <a:noFill/>
          </a:ln>
        </p:spPr>
      </p:sp>
      <p:sp>
        <p:nvSpPr>
          <p:cNvPr id="101" name="Google Shape;101;p57"/>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pic>
        <p:nvPicPr>
          <p:cNvPr descr="Scrum Inc_CMYK.pdf" id="102" name="Google Shape;102;p57"/>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103" name="Google Shape;103;p57"/>
          <p:cNvSpPr txBox="1"/>
          <p:nvPr>
            <p:ph idx="1" type="body"/>
          </p:nvPr>
        </p:nvSpPr>
        <p:spPr>
          <a:xfrm>
            <a:off x="3004416" y="2458303"/>
            <a:ext cx="2818868" cy="330556"/>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2250"/>
              <a:buFont typeface="Open Sans"/>
              <a:buNone/>
              <a:defRPr b="1"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04" name="Google Shape;104;p57"/>
          <p:cNvSpPr txBox="1"/>
          <p:nvPr>
            <p:ph idx="4" type="body"/>
          </p:nvPr>
        </p:nvSpPr>
        <p:spPr>
          <a:xfrm>
            <a:off x="3004416" y="2788858"/>
            <a:ext cx="2818868" cy="229789"/>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FF0000"/>
              </a:buClr>
              <a:buSzPts val="1500"/>
              <a:buFont typeface="Open Sans"/>
              <a:buNone/>
              <a:defRPr b="1" sz="1200">
                <a:solidFill>
                  <a:srgbClr val="FF0000"/>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05" name="Google Shape;105;p57"/>
          <p:cNvSpPr txBox="1"/>
          <p:nvPr>
            <p:ph idx="5" type="body"/>
          </p:nvPr>
        </p:nvSpPr>
        <p:spPr>
          <a:xfrm>
            <a:off x="3004416" y="3029190"/>
            <a:ext cx="2818868" cy="1328815"/>
          </a:xfrm>
          <a:prstGeom prst="rect">
            <a:avLst/>
          </a:prstGeom>
          <a:noFill/>
          <a:ln>
            <a:noFill/>
          </a:ln>
        </p:spPr>
        <p:txBody>
          <a:bodyPr anchorCtr="0" anchor="t" bIns="50800" lIns="50800" spcFirstLastPara="1" rIns="50800" wrap="square" tIns="50800">
            <a:noAutofit/>
          </a:bodyPr>
          <a:lstStyle>
            <a:lvl1pPr indent="-228600" lvl="0" marL="457200" marR="0" algn="l">
              <a:lnSpc>
                <a:spcPct val="100000"/>
              </a:lnSpc>
              <a:spcBef>
                <a:spcPts val="0"/>
              </a:spcBef>
              <a:spcAft>
                <a:spcPts val="0"/>
              </a:spcAft>
              <a:buClr>
                <a:srgbClr val="000000"/>
              </a:buClr>
              <a:buSzPts val="1400"/>
              <a:buFont typeface="Open Sans"/>
              <a:buNone/>
              <a:defRPr b="0" sz="1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06" name="Google Shape;106;p57"/>
          <p:cNvSpPr txBox="1"/>
          <p:nvPr>
            <p:ph idx="6" type="body"/>
          </p:nvPr>
        </p:nvSpPr>
        <p:spPr>
          <a:xfrm>
            <a:off x="8479854" y="2458303"/>
            <a:ext cx="2799128" cy="324383"/>
          </a:xfrm>
          <a:prstGeom prst="rect">
            <a:avLst/>
          </a:prstGeom>
          <a:noFill/>
          <a:ln>
            <a:noFill/>
          </a:ln>
        </p:spPr>
        <p:txBody>
          <a:bodyPr anchorCtr="0" anchor="t" bIns="50800" lIns="50800" spcFirstLastPara="1" rIns="50800" wrap="square" tIns="50800">
            <a:noAutofit/>
          </a:bodyPr>
          <a:lstStyle>
            <a:lvl1pPr indent="-228600" lvl="0" marL="457200" marR="0" algn="l">
              <a:lnSpc>
                <a:spcPct val="100000"/>
              </a:lnSpc>
              <a:spcBef>
                <a:spcPts val="0"/>
              </a:spcBef>
              <a:spcAft>
                <a:spcPts val="0"/>
              </a:spcAft>
              <a:buClr>
                <a:srgbClr val="000000"/>
              </a:buClr>
              <a:buSzPts val="1800"/>
              <a:buFont typeface="Open Sans"/>
              <a:buNone/>
              <a:defRPr b="1"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07" name="Google Shape;107;p57"/>
          <p:cNvSpPr txBox="1"/>
          <p:nvPr>
            <p:ph idx="7" type="body"/>
          </p:nvPr>
        </p:nvSpPr>
        <p:spPr>
          <a:xfrm>
            <a:off x="8479854" y="2788858"/>
            <a:ext cx="2799128" cy="229789"/>
          </a:xfrm>
          <a:prstGeom prst="rect">
            <a:avLst/>
          </a:prstGeom>
          <a:noFill/>
          <a:ln>
            <a:noFill/>
          </a:ln>
        </p:spPr>
        <p:txBody>
          <a:bodyPr anchorCtr="0" anchor="t" bIns="50800" lIns="50800" spcFirstLastPara="1" rIns="50800" wrap="square" tIns="50800">
            <a:noAutofit/>
          </a:bodyPr>
          <a:lstStyle>
            <a:lvl1pPr indent="-228600" lvl="0" marL="457200" marR="0" algn="l">
              <a:lnSpc>
                <a:spcPct val="100000"/>
              </a:lnSpc>
              <a:spcBef>
                <a:spcPts val="0"/>
              </a:spcBef>
              <a:spcAft>
                <a:spcPts val="0"/>
              </a:spcAft>
              <a:buClr>
                <a:srgbClr val="FF0000"/>
              </a:buClr>
              <a:buSzPts val="1200"/>
              <a:buFont typeface="Open Sans"/>
              <a:buNone/>
              <a:defRPr b="1" sz="1200">
                <a:solidFill>
                  <a:srgbClr val="FF0000"/>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08" name="Google Shape;108;p57"/>
          <p:cNvSpPr txBox="1"/>
          <p:nvPr>
            <p:ph idx="8" type="body"/>
          </p:nvPr>
        </p:nvSpPr>
        <p:spPr>
          <a:xfrm>
            <a:off x="8479854" y="3029190"/>
            <a:ext cx="2799128" cy="1304000"/>
          </a:xfrm>
          <a:prstGeom prst="rect">
            <a:avLst/>
          </a:prstGeom>
          <a:noFill/>
          <a:ln>
            <a:noFill/>
          </a:ln>
        </p:spPr>
        <p:txBody>
          <a:bodyPr anchorCtr="0" anchor="t" bIns="50800" lIns="50800" spcFirstLastPara="1" rIns="50800" wrap="square" tIns="50800">
            <a:noAutofit/>
          </a:bodyPr>
          <a:lstStyle>
            <a:lvl1pPr indent="-228600" lvl="0" marL="457200" marR="0" algn="l">
              <a:lnSpc>
                <a:spcPct val="100000"/>
              </a:lnSpc>
              <a:spcBef>
                <a:spcPts val="0"/>
              </a:spcBef>
              <a:spcAft>
                <a:spcPts val="0"/>
              </a:spcAft>
              <a:buClr>
                <a:srgbClr val="000000"/>
              </a:buClr>
              <a:buSzPts val="1400"/>
              <a:buFont typeface="Open Sans"/>
              <a:buNone/>
              <a:defRPr b="0" sz="1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09" name="Google Shape;109;p57"/>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
        <p:nvSpPr>
          <p:cNvPr id="110" name="Google Shape;110;p57"/>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Image A">
  <p:cSld name="Content/Image A">
    <p:spTree>
      <p:nvGrpSpPr>
        <p:cNvPr id="111" name="Shape 111"/>
        <p:cNvGrpSpPr/>
        <p:nvPr/>
      </p:nvGrpSpPr>
      <p:grpSpPr>
        <a:xfrm>
          <a:off x="0" y="0"/>
          <a:ext cx="0" cy="0"/>
          <a:chOff x="0" y="0"/>
          <a:chExt cx="0" cy="0"/>
        </a:xfrm>
      </p:grpSpPr>
      <p:sp>
        <p:nvSpPr>
          <p:cNvPr id="112" name="Google Shape;112;p58"/>
          <p:cNvSpPr/>
          <p:nvPr/>
        </p:nvSpPr>
        <p:spPr>
          <a:xfrm>
            <a:off x="7925178" y="3388440"/>
            <a:ext cx="2791009"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113" name="Google Shape;113;p58"/>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pic>
        <p:nvPicPr>
          <p:cNvPr descr="Scrum Inc_CMYK.pdf" id="114" name="Google Shape;114;p58"/>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115" name="Google Shape;115;p58"/>
          <p:cNvSpPr txBox="1"/>
          <p:nvPr>
            <p:ph idx="1" type="body"/>
          </p:nvPr>
        </p:nvSpPr>
        <p:spPr>
          <a:xfrm>
            <a:off x="574537" y="1302918"/>
            <a:ext cx="6391747" cy="4716882"/>
          </a:xfrm>
          <a:prstGeom prst="rect">
            <a:avLst/>
          </a:prstGeom>
          <a:noFill/>
          <a:ln>
            <a:noFill/>
          </a:ln>
        </p:spPr>
        <p:txBody>
          <a:bodyPr anchorCtr="0" anchor="ctr" bIns="50800" lIns="50800" spcFirstLastPara="1" rIns="50800" wrap="square" tIns="50800">
            <a:noAutofit/>
          </a:bodyPr>
          <a:lstStyle>
            <a:lvl1pPr indent="-379412" lvl="0" marL="4572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1pPr>
            <a:lvl2pPr indent="-379412" lvl="1" marL="9144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2pPr>
            <a:lvl3pPr indent="-379412" lvl="2" marL="13716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3pPr>
            <a:lvl4pPr indent="-379412" lvl="3" marL="18288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4pPr>
            <a:lvl5pPr indent="-379412" lvl="4" marL="22860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16" name="Google Shape;116;p58"/>
          <p:cNvSpPr txBox="1"/>
          <p:nvPr>
            <p:ph idx="2" type="body"/>
          </p:nvPr>
        </p:nvSpPr>
        <p:spPr>
          <a:xfrm>
            <a:off x="574537" y="183555"/>
            <a:ext cx="7240060"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17" name="Google Shape;117;p58"/>
          <p:cNvSpPr/>
          <p:nvPr>
            <p:ph idx="3" type="pic"/>
          </p:nvPr>
        </p:nvSpPr>
        <p:spPr>
          <a:xfrm>
            <a:off x="7246938" y="1312272"/>
            <a:ext cx="4135438" cy="4717256"/>
          </a:xfrm>
          <a:prstGeom prst="rect">
            <a:avLst/>
          </a:prstGeom>
          <a:noFill/>
          <a:ln>
            <a:noFill/>
          </a:ln>
          <a:effectLst>
            <a:outerShdw blurRad="63500" sx="102000" rotWithShape="0" algn="ctr" sy="102000">
              <a:srgbClr val="000000">
                <a:alpha val="40000"/>
              </a:srgbClr>
            </a:outerShdw>
          </a:effectLst>
        </p:spPr>
      </p:sp>
      <p:sp>
        <p:nvSpPr>
          <p:cNvPr id="118" name="Google Shape;118;p58"/>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
        <p:nvSpPr>
          <p:cNvPr id="119" name="Google Shape;119;p58"/>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tx">
  <p:cSld name="TITLE_AND_BODY">
    <p:spTree>
      <p:nvGrpSpPr>
        <p:cNvPr id="21" name="Shape 21"/>
        <p:cNvGrpSpPr/>
        <p:nvPr/>
      </p:nvGrpSpPr>
      <p:grpSpPr>
        <a:xfrm>
          <a:off x="0" y="0"/>
          <a:ext cx="0" cy="0"/>
          <a:chOff x="0" y="0"/>
          <a:chExt cx="0" cy="0"/>
        </a:xfrm>
      </p:grpSpPr>
      <p:sp>
        <p:nvSpPr>
          <p:cNvPr id="22" name="Google Shape;22;p40"/>
          <p:cNvSpPr/>
          <p:nvPr/>
        </p:nvSpPr>
        <p:spPr>
          <a:xfrm>
            <a:off x="12048365" y="-4234"/>
            <a:ext cx="156337" cy="6866469"/>
          </a:xfrm>
          <a:prstGeom prst="rect">
            <a:avLst/>
          </a:prstGeom>
          <a:solidFill>
            <a:srgbClr val="CC0000"/>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600">
              <a:solidFill>
                <a:schemeClr val="dk1"/>
              </a:solidFill>
              <a:latin typeface="Calibri"/>
              <a:ea typeface="Calibri"/>
              <a:cs typeface="Calibri"/>
              <a:sym typeface="Calibri"/>
            </a:endParaRPr>
          </a:p>
        </p:txBody>
      </p:sp>
      <p:sp>
        <p:nvSpPr>
          <p:cNvPr id="23" name="Google Shape;23;p40"/>
          <p:cNvSpPr txBox="1"/>
          <p:nvPr>
            <p:ph type="title"/>
          </p:nvPr>
        </p:nvSpPr>
        <p:spPr>
          <a:xfrm>
            <a:off x="841375" y="0"/>
            <a:ext cx="10502900" cy="114300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Open San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0"/>
          <p:cNvSpPr txBox="1"/>
          <p:nvPr>
            <p:ph idx="12" type="sldNum"/>
          </p:nvPr>
        </p:nvSpPr>
        <p:spPr>
          <a:xfrm>
            <a:off x="5982691" y="6504464"/>
            <a:ext cx="226619" cy="23053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Image B">
  <p:cSld name="Content/Image B">
    <p:spTree>
      <p:nvGrpSpPr>
        <p:cNvPr id="120" name="Shape 120"/>
        <p:cNvGrpSpPr/>
        <p:nvPr/>
      </p:nvGrpSpPr>
      <p:grpSpPr>
        <a:xfrm>
          <a:off x="0" y="0"/>
          <a:ext cx="0" cy="0"/>
          <a:chOff x="0" y="0"/>
          <a:chExt cx="0" cy="0"/>
        </a:xfrm>
      </p:grpSpPr>
      <p:sp>
        <p:nvSpPr>
          <p:cNvPr id="121" name="Google Shape;121;p59"/>
          <p:cNvSpPr/>
          <p:nvPr/>
        </p:nvSpPr>
        <p:spPr>
          <a:xfrm>
            <a:off x="9409531" y="2175291"/>
            <a:ext cx="2117461"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122" name="Google Shape;122;p59"/>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pic>
        <p:nvPicPr>
          <p:cNvPr descr="Scrum Inc_CMYK.pdf" id="123" name="Google Shape;123;p59"/>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124" name="Google Shape;124;p59"/>
          <p:cNvSpPr txBox="1"/>
          <p:nvPr>
            <p:ph idx="1" type="body"/>
          </p:nvPr>
        </p:nvSpPr>
        <p:spPr>
          <a:xfrm>
            <a:off x="574537" y="1302918"/>
            <a:ext cx="6391747" cy="4716882"/>
          </a:xfrm>
          <a:prstGeom prst="rect">
            <a:avLst/>
          </a:prstGeom>
          <a:noFill/>
          <a:ln>
            <a:noFill/>
          </a:ln>
        </p:spPr>
        <p:txBody>
          <a:bodyPr anchorCtr="0" anchor="ctr" bIns="50800" lIns="50800" spcFirstLastPara="1" rIns="50800" wrap="square" tIns="50800">
            <a:noAutofit/>
          </a:bodyPr>
          <a:lstStyle>
            <a:lvl1pPr indent="-379412" lvl="0" marL="4572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1pPr>
            <a:lvl2pPr indent="-379412" lvl="1" marL="9144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2pPr>
            <a:lvl3pPr indent="-379412" lvl="2" marL="13716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3pPr>
            <a:lvl4pPr indent="-379412" lvl="3" marL="18288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4pPr>
            <a:lvl5pPr indent="-379412" lvl="4" marL="22860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25" name="Google Shape;125;p59"/>
          <p:cNvSpPr/>
          <p:nvPr>
            <p:ph idx="2" type="pic"/>
          </p:nvPr>
        </p:nvSpPr>
        <p:spPr>
          <a:xfrm>
            <a:off x="7246938" y="1302544"/>
            <a:ext cx="4135438" cy="4717256"/>
          </a:xfrm>
          <a:prstGeom prst="rect">
            <a:avLst/>
          </a:prstGeom>
          <a:noFill/>
          <a:ln>
            <a:noFill/>
          </a:ln>
        </p:spPr>
      </p:sp>
      <p:sp>
        <p:nvSpPr>
          <p:cNvPr id="126" name="Google Shape;126;p59"/>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
        <p:nvSpPr>
          <p:cNvPr id="127" name="Google Shape;127;p59"/>
          <p:cNvSpPr txBox="1"/>
          <p:nvPr>
            <p:ph idx="3" type="body"/>
          </p:nvPr>
        </p:nvSpPr>
        <p:spPr>
          <a:xfrm>
            <a:off x="574537" y="183555"/>
            <a:ext cx="8690378"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28" name="Google Shape;128;p59"/>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Image B">
  <p:cSld name="1_Content/Image B">
    <p:spTree>
      <p:nvGrpSpPr>
        <p:cNvPr id="129" name="Shape 129"/>
        <p:cNvGrpSpPr/>
        <p:nvPr/>
      </p:nvGrpSpPr>
      <p:grpSpPr>
        <a:xfrm>
          <a:off x="0" y="0"/>
          <a:ext cx="0" cy="0"/>
          <a:chOff x="0" y="0"/>
          <a:chExt cx="0" cy="0"/>
        </a:xfrm>
      </p:grpSpPr>
      <p:sp>
        <p:nvSpPr>
          <p:cNvPr id="130" name="Google Shape;130;p60"/>
          <p:cNvSpPr/>
          <p:nvPr/>
        </p:nvSpPr>
        <p:spPr>
          <a:xfrm>
            <a:off x="366239" y="1945953"/>
            <a:ext cx="1219261"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131" name="Google Shape;131;p60"/>
          <p:cNvSpPr/>
          <p:nvPr/>
        </p:nvSpPr>
        <p:spPr>
          <a:xfrm>
            <a:off x="366239" y="3814510"/>
            <a:ext cx="1219261"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132" name="Google Shape;132;p60"/>
          <p:cNvSpPr/>
          <p:nvPr/>
        </p:nvSpPr>
        <p:spPr>
          <a:xfrm>
            <a:off x="366239" y="5683066"/>
            <a:ext cx="1219261"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133" name="Google Shape;133;p60"/>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pic>
        <p:nvPicPr>
          <p:cNvPr descr="Scrum Inc_CMYK.pdf" id="134" name="Google Shape;134;p60"/>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135" name="Google Shape;135;p60"/>
          <p:cNvSpPr txBox="1"/>
          <p:nvPr>
            <p:ph idx="1" type="body"/>
          </p:nvPr>
        </p:nvSpPr>
        <p:spPr>
          <a:xfrm>
            <a:off x="4492063" y="1592080"/>
            <a:ext cx="6391747" cy="4716882"/>
          </a:xfrm>
          <a:prstGeom prst="rect">
            <a:avLst/>
          </a:prstGeom>
          <a:noFill/>
          <a:ln>
            <a:noFill/>
          </a:ln>
        </p:spPr>
        <p:txBody>
          <a:bodyPr anchorCtr="0" anchor="ctr" bIns="50800" lIns="50800" spcFirstLastPara="1" rIns="50800" wrap="square" tIns="50800">
            <a:noAutofit/>
          </a:bodyPr>
          <a:lstStyle>
            <a:lvl1pPr indent="-379412" lvl="0" marL="4572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1pPr>
            <a:lvl2pPr indent="-379412" lvl="1" marL="9144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2pPr>
            <a:lvl3pPr indent="-379412" lvl="2" marL="13716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3pPr>
            <a:lvl4pPr indent="-379412" lvl="3" marL="18288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4pPr>
            <a:lvl5pPr indent="-379412" lvl="4" marL="22860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36" name="Google Shape;136;p60"/>
          <p:cNvSpPr/>
          <p:nvPr>
            <p:ph idx="2" type="pic"/>
          </p:nvPr>
        </p:nvSpPr>
        <p:spPr>
          <a:xfrm>
            <a:off x="574537" y="1592080"/>
            <a:ext cx="3709229" cy="1367649"/>
          </a:xfrm>
          <a:prstGeom prst="rect">
            <a:avLst/>
          </a:prstGeom>
          <a:noFill/>
          <a:ln>
            <a:noFill/>
          </a:ln>
        </p:spPr>
      </p:sp>
      <p:sp>
        <p:nvSpPr>
          <p:cNvPr id="137" name="Google Shape;137;p60"/>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
        <p:nvSpPr>
          <p:cNvPr id="138" name="Google Shape;138;p60"/>
          <p:cNvSpPr txBox="1"/>
          <p:nvPr>
            <p:ph idx="3" type="body"/>
          </p:nvPr>
        </p:nvSpPr>
        <p:spPr>
          <a:xfrm>
            <a:off x="574537" y="183555"/>
            <a:ext cx="8690378"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39" name="Google Shape;139;p60"/>
          <p:cNvSpPr/>
          <p:nvPr>
            <p:ph idx="4" type="pic"/>
          </p:nvPr>
        </p:nvSpPr>
        <p:spPr>
          <a:xfrm>
            <a:off x="574537" y="3254235"/>
            <a:ext cx="3709229" cy="1367649"/>
          </a:xfrm>
          <a:prstGeom prst="rect">
            <a:avLst/>
          </a:prstGeom>
          <a:noFill/>
          <a:ln>
            <a:noFill/>
          </a:ln>
        </p:spPr>
      </p:sp>
      <p:sp>
        <p:nvSpPr>
          <p:cNvPr id="140" name="Google Shape;140;p60"/>
          <p:cNvSpPr/>
          <p:nvPr>
            <p:ph idx="5" type="pic"/>
          </p:nvPr>
        </p:nvSpPr>
        <p:spPr>
          <a:xfrm>
            <a:off x="574537" y="4861748"/>
            <a:ext cx="3709229" cy="1367649"/>
          </a:xfrm>
          <a:prstGeom prst="rect">
            <a:avLst/>
          </a:prstGeom>
          <a:noFill/>
          <a:ln>
            <a:noFill/>
          </a:ln>
        </p:spPr>
      </p:sp>
      <p:sp>
        <p:nvSpPr>
          <p:cNvPr id="141" name="Google Shape;141;p60"/>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Content">
  <p:cSld name="Full Content">
    <p:spTree>
      <p:nvGrpSpPr>
        <p:cNvPr id="142" name="Shape 142"/>
        <p:cNvGrpSpPr/>
        <p:nvPr/>
      </p:nvGrpSpPr>
      <p:grpSpPr>
        <a:xfrm>
          <a:off x="0" y="0"/>
          <a:ext cx="0" cy="0"/>
          <a:chOff x="0" y="0"/>
          <a:chExt cx="0" cy="0"/>
        </a:xfrm>
      </p:grpSpPr>
      <p:sp>
        <p:nvSpPr>
          <p:cNvPr id="143" name="Google Shape;143;p61"/>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pic>
        <p:nvPicPr>
          <p:cNvPr descr="Scrum Inc_CMYK.pdf" id="144" name="Google Shape;144;p61"/>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145" name="Google Shape;145;p61"/>
          <p:cNvSpPr txBox="1"/>
          <p:nvPr>
            <p:ph idx="1" type="body"/>
          </p:nvPr>
        </p:nvSpPr>
        <p:spPr>
          <a:xfrm>
            <a:off x="574537" y="1534160"/>
            <a:ext cx="10903590" cy="4485640"/>
          </a:xfrm>
          <a:prstGeom prst="rect">
            <a:avLst/>
          </a:prstGeom>
          <a:noFill/>
          <a:ln>
            <a:noFill/>
          </a:ln>
        </p:spPr>
        <p:txBody>
          <a:bodyPr anchorCtr="0" anchor="t" bIns="50800" lIns="50800" spcFirstLastPara="1" rIns="50800" wrap="square" tIns="50800">
            <a:noAutofit/>
          </a:bodyPr>
          <a:lstStyle>
            <a:lvl1pPr indent="-379412" lvl="0" marL="4572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1pPr>
            <a:lvl2pPr indent="-379412" lvl="1" marL="9144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2pPr>
            <a:lvl3pPr indent="-379412" lvl="2" marL="13716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3pPr>
            <a:lvl4pPr indent="-379412" lvl="3" marL="18288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4pPr>
            <a:lvl5pPr indent="-379412" lvl="4" marL="22860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46" name="Google Shape;146;p61"/>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
        <p:nvSpPr>
          <p:cNvPr id="147" name="Google Shape;147;p61"/>
          <p:cNvSpPr txBox="1"/>
          <p:nvPr>
            <p:ph idx="2" type="body"/>
          </p:nvPr>
        </p:nvSpPr>
        <p:spPr>
          <a:xfrm>
            <a:off x="574537" y="183555"/>
            <a:ext cx="7240060"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48" name="Google Shape;148;p61"/>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Content">
  <p:cSld name="1_Full Content">
    <p:spTree>
      <p:nvGrpSpPr>
        <p:cNvPr id="149" name="Shape 149"/>
        <p:cNvGrpSpPr/>
        <p:nvPr/>
      </p:nvGrpSpPr>
      <p:grpSpPr>
        <a:xfrm>
          <a:off x="0" y="0"/>
          <a:ext cx="0" cy="0"/>
          <a:chOff x="0" y="0"/>
          <a:chExt cx="0" cy="0"/>
        </a:xfrm>
      </p:grpSpPr>
      <p:sp>
        <p:nvSpPr>
          <p:cNvPr id="150" name="Google Shape;150;p62"/>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pic>
        <p:nvPicPr>
          <p:cNvPr descr="Scrum Inc_CMYK.pdf" id="151" name="Google Shape;151;p62"/>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152" name="Google Shape;152;p62"/>
          <p:cNvSpPr txBox="1"/>
          <p:nvPr>
            <p:ph idx="1" type="body"/>
          </p:nvPr>
        </p:nvSpPr>
        <p:spPr>
          <a:xfrm>
            <a:off x="574537" y="1534160"/>
            <a:ext cx="6707928" cy="4485640"/>
          </a:xfrm>
          <a:prstGeom prst="rect">
            <a:avLst/>
          </a:prstGeom>
          <a:noFill/>
          <a:ln>
            <a:noFill/>
          </a:ln>
        </p:spPr>
        <p:txBody>
          <a:bodyPr anchorCtr="0" anchor="t" bIns="50800" lIns="50800" spcFirstLastPara="1" rIns="50800" wrap="square" tIns="50800">
            <a:noAutofit/>
          </a:bodyPr>
          <a:lstStyle>
            <a:lvl1pPr indent="-379412" lvl="0" marL="4572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1pPr>
            <a:lvl2pPr indent="-379412" lvl="1" marL="9144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2pPr>
            <a:lvl3pPr indent="-379412" lvl="2" marL="13716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3pPr>
            <a:lvl4pPr indent="-379412" lvl="3" marL="18288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4pPr>
            <a:lvl5pPr indent="-379412" lvl="4" marL="22860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53" name="Google Shape;153;p62"/>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
        <p:nvSpPr>
          <p:cNvPr id="154" name="Google Shape;154;p62"/>
          <p:cNvSpPr txBox="1"/>
          <p:nvPr>
            <p:ph idx="2" type="body"/>
          </p:nvPr>
        </p:nvSpPr>
        <p:spPr>
          <a:xfrm>
            <a:off x="574537" y="183555"/>
            <a:ext cx="7240060"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55" name="Google Shape;155;p62"/>
          <p:cNvSpPr/>
          <p:nvPr>
            <p:ph idx="3" type="pic"/>
          </p:nvPr>
        </p:nvSpPr>
        <p:spPr>
          <a:xfrm>
            <a:off x="7609999" y="2008902"/>
            <a:ext cx="4110831" cy="3536156"/>
          </a:xfrm>
          <a:prstGeom prst="rect">
            <a:avLst/>
          </a:prstGeom>
          <a:noFill/>
          <a:ln>
            <a:noFill/>
          </a:ln>
        </p:spPr>
      </p:sp>
      <p:sp>
        <p:nvSpPr>
          <p:cNvPr id="156" name="Google Shape;156;p62"/>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Graphic">
  <p:cSld name="Full Graphic">
    <p:spTree>
      <p:nvGrpSpPr>
        <p:cNvPr id="157" name="Shape 157"/>
        <p:cNvGrpSpPr/>
        <p:nvPr/>
      </p:nvGrpSpPr>
      <p:grpSpPr>
        <a:xfrm>
          <a:off x="0" y="0"/>
          <a:ext cx="0" cy="0"/>
          <a:chOff x="0" y="0"/>
          <a:chExt cx="0" cy="0"/>
        </a:xfrm>
      </p:grpSpPr>
      <p:sp>
        <p:nvSpPr>
          <p:cNvPr id="158" name="Google Shape;158;p63"/>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59" name="Google Shape;159;p63"/>
          <p:cNvSpPr/>
          <p:nvPr/>
        </p:nvSpPr>
        <p:spPr>
          <a:xfrm>
            <a:off x="-101600" y="3407490"/>
            <a:ext cx="12293600"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160" name="Google Shape;160;p63"/>
          <p:cNvSpPr/>
          <p:nvPr/>
        </p:nvSpPr>
        <p:spPr>
          <a:xfrm>
            <a:off x="212928" y="3407490"/>
            <a:ext cx="11664545" cy="246221"/>
          </a:xfrm>
          <a:prstGeom prst="rect">
            <a:avLst/>
          </a:prstGeom>
          <a:solidFill>
            <a:schemeClr val="lt1"/>
          </a:solidFill>
          <a:ln>
            <a:noFill/>
          </a:ln>
          <a:effectLst>
            <a:outerShdw blurRad="279400" sx="102000" rotWithShape="0" algn="ctr" sy="102000">
              <a:srgbClr val="000000">
                <a:alpha val="14901"/>
              </a:srgbClr>
            </a:outerShdw>
          </a:effectLst>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161" name="Google Shape;161;p63"/>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pic>
        <p:nvPicPr>
          <p:cNvPr descr="Scrum Inc_CMYK.pdf" id="162" name="Google Shape;162;p63"/>
          <p:cNvPicPr preferRelativeResize="0"/>
          <p:nvPr/>
        </p:nvPicPr>
        <p:blipFill rotWithShape="1">
          <a:blip r:embed="rId2">
            <a:alphaModFix/>
          </a:blip>
          <a:srcRect b="0" l="0" r="0" t="0"/>
          <a:stretch/>
        </p:blipFill>
        <p:spPr>
          <a:xfrm>
            <a:off x="10598169" y="6480935"/>
            <a:ext cx="1111015" cy="193511"/>
          </a:xfrm>
          <a:prstGeom prst="rect">
            <a:avLst/>
          </a:prstGeom>
          <a:noFill/>
          <a:ln>
            <a:noFill/>
          </a:ln>
        </p:spPr>
      </p:pic>
      <p:sp>
        <p:nvSpPr>
          <p:cNvPr id="163" name="Google Shape;163;p63"/>
          <p:cNvSpPr txBox="1"/>
          <p:nvPr/>
        </p:nvSpPr>
        <p:spPr>
          <a:xfrm>
            <a:off x="5987798" y="6475098"/>
            <a:ext cx="216406" cy="235962"/>
          </a:xfrm>
          <a:prstGeom prst="rect">
            <a:avLst/>
          </a:prstGeom>
          <a:noFill/>
          <a:ln>
            <a:noFill/>
          </a:ln>
        </p:spPr>
        <p:txBody>
          <a:bodyPr anchorCtr="0" anchor="t"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1200"/>
              <a:buFont typeface="Helvetica Neue Light"/>
              <a:buNone/>
            </a:pPr>
            <a:fld id="{00000000-1234-1234-1234-123412341234}" type="slidenum">
              <a:rPr b="0" i="0" lang="en-US" sz="1200" u="none" cap="none" strike="noStrike">
                <a:solidFill>
                  <a:srgbClr val="000000"/>
                </a:solidFill>
                <a:latin typeface="Helvetica Neue Light"/>
                <a:ea typeface="Helvetica Neue Light"/>
                <a:cs typeface="Helvetica Neue Light"/>
                <a:sym typeface="Helvetica Neue Light"/>
              </a:rPr>
              <a:t>‹#›</a:t>
            </a:fld>
            <a:endParaRPr b="0" i="0" sz="12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64" name="Shape 164"/>
        <p:cNvGrpSpPr/>
        <p:nvPr/>
      </p:nvGrpSpPr>
      <p:grpSpPr>
        <a:xfrm>
          <a:off x="0" y="0"/>
          <a:ext cx="0" cy="0"/>
          <a:chOff x="0" y="0"/>
          <a:chExt cx="0" cy="0"/>
        </a:xfrm>
      </p:grpSpPr>
      <p:sp>
        <p:nvSpPr>
          <p:cNvPr id="165" name="Google Shape;165;p64"/>
          <p:cNvSpPr/>
          <p:nvPr/>
        </p:nvSpPr>
        <p:spPr>
          <a:xfrm>
            <a:off x="-11723" y="1054833"/>
            <a:ext cx="6206135" cy="4748335"/>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2"/>
              </a:solidFill>
              <a:latin typeface="Helvetica Neue"/>
              <a:ea typeface="Helvetica Neue"/>
              <a:cs typeface="Helvetica Neue"/>
              <a:sym typeface="Helvetica Neue"/>
            </a:endParaRPr>
          </a:p>
        </p:txBody>
      </p:sp>
      <p:pic>
        <p:nvPicPr>
          <p:cNvPr descr="A person standing in front of a building&#10;&#10;Description automatically generated" id="166" name="Google Shape;166;p64"/>
          <p:cNvPicPr preferRelativeResize="0"/>
          <p:nvPr/>
        </p:nvPicPr>
        <p:blipFill rotWithShape="1">
          <a:blip r:embed="rId2">
            <a:alphaModFix/>
          </a:blip>
          <a:srcRect b="0" l="0" r="0" t="0"/>
          <a:stretch/>
        </p:blipFill>
        <p:spPr>
          <a:xfrm>
            <a:off x="6077182" y="1054833"/>
            <a:ext cx="6206135" cy="4748335"/>
          </a:xfrm>
          <a:prstGeom prst="rect">
            <a:avLst/>
          </a:prstGeom>
          <a:noFill/>
          <a:ln>
            <a:noFill/>
          </a:ln>
        </p:spPr>
      </p:pic>
      <p:sp>
        <p:nvSpPr>
          <p:cNvPr id="167" name="Google Shape;167;p64"/>
          <p:cNvSpPr/>
          <p:nvPr/>
        </p:nvSpPr>
        <p:spPr>
          <a:xfrm>
            <a:off x="5250814" y="2582249"/>
            <a:ext cx="1690374" cy="1557265"/>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Helvetica Neue"/>
              <a:ea typeface="Helvetica Neue"/>
              <a:cs typeface="Helvetica Neue"/>
              <a:sym typeface="Helvetica Neue"/>
            </a:endParaRPr>
          </a:p>
        </p:txBody>
      </p:sp>
      <p:pic>
        <p:nvPicPr>
          <p:cNvPr id="168" name="Google Shape;168;p64"/>
          <p:cNvPicPr preferRelativeResize="0"/>
          <p:nvPr/>
        </p:nvPicPr>
        <p:blipFill rotWithShape="1">
          <a:blip r:embed="rId3">
            <a:alphaModFix/>
          </a:blip>
          <a:srcRect b="0" l="0" r="0" t="0"/>
          <a:stretch/>
        </p:blipFill>
        <p:spPr>
          <a:xfrm>
            <a:off x="5696296" y="2755902"/>
            <a:ext cx="761771" cy="761771"/>
          </a:xfrm>
          <a:prstGeom prst="rect">
            <a:avLst/>
          </a:prstGeom>
          <a:noFill/>
          <a:ln>
            <a:noFill/>
          </a:ln>
        </p:spPr>
      </p:pic>
      <p:sp>
        <p:nvSpPr>
          <p:cNvPr id="169" name="Google Shape;169;p64"/>
          <p:cNvSpPr txBox="1"/>
          <p:nvPr/>
        </p:nvSpPr>
        <p:spPr>
          <a:xfrm>
            <a:off x="5286633" y="3611419"/>
            <a:ext cx="1618736" cy="432487"/>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chemeClr val="lt1"/>
              </a:buClr>
              <a:buSzPts val="2200"/>
              <a:buFont typeface="Open Sans"/>
              <a:buNone/>
            </a:pPr>
            <a:r>
              <a:rPr b="1" i="0" lang="en-US" sz="2200" u="none" cap="none" strike="noStrike">
                <a:solidFill>
                  <a:schemeClr val="lt1"/>
                </a:solidFill>
                <a:latin typeface="Open Sans"/>
                <a:ea typeface="Open Sans"/>
                <a:cs typeface="Open Sans"/>
                <a:sym typeface="Open Sans"/>
              </a:rPr>
              <a:t>BREAKOUT</a:t>
            </a:r>
            <a:endParaRPr/>
          </a:p>
        </p:txBody>
      </p:sp>
      <p:sp>
        <p:nvSpPr>
          <p:cNvPr id="170" name="Google Shape;170;p64"/>
          <p:cNvSpPr txBox="1"/>
          <p:nvPr>
            <p:ph idx="1" type="body"/>
          </p:nvPr>
        </p:nvSpPr>
        <p:spPr>
          <a:xfrm>
            <a:off x="203834" y="1254183"/>
            <a:ext cx="5492463"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71" name="Google Shape;171;p64"/>
          <p:cNvSpPr txBox="1"/>
          <p:nvPr>
            <p:ph idx="2" type="body"/>
          </p:nvPr>
        </p:nvSpPr>
        <p:spPr>
          <a:xfrm>
            <a:off x="209974" y="2582249"/>
            <a:ext cx="4819144" cy="3021569"/>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2250"/>
              <a:buFont typeface="Open Sans"/>
              <a:buNone/>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pic>
        <p:nvPicPr>
          <p:cNvPr descr="Scrum Inc_CMYK.pdf" id="172" name="Google Shape;172;p64"/>
          <p:cNvPicPr preferRelativeResize="0"/>
          <p:nvPr/>
        </p:nvPicPr>
        <p:blipFill rotWithShape="1">
          <a:blip r:embed="rId4">
            <a:alphaModFix/>
          </a:blip>
          <a:srcRect b="0" l="0" r="0" t="0"/>
          <a:stretch/>
        </p:blipFill>
        <p:spPr>
          <a:xfrm>
            <a:off x="10826769" y="6475098"/>
            <a:ext cx="1111015" cy="193511"/>
          </a:xfrm>
          <a:prstGeom prst="rect">
            <a:avLst/>
          </a:prstGeom>
          <a:noFill/>
          <a:ln>
            <a:noFill/>
          </a:ln>
        </p:spPr>
      </p:pic>
      <p:sp>
        <p:nvSpPr>
          <p:cNvPr id="173" name="Google Shape;173;p64"/>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74" name="Google Shape;174;p64"/>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75" name="Shape 175"/>
        <p:cNvGrpSpPr/>
        <p:nvPr/>
      </p:nvGrpSpPr>
      <p:grpSpPr>
        <a:xfrm>
          <a:off x="0" y="0"/>
          <a:ext cx="0" cy="0"/>
          <a:chOff x="0" y="0"/>
          <a:chExt cx="0" cy="0"/>
        </a:xfrm>
      </p:grpSpPr>
      <p:sp>
        <p:nvSpPr>
          <p:cNvPr id="176" name="Google Shape;176;p65"/>
          <p:cNvSpPr txBox="1"/>
          <p:nvPr>
            <p:ph idx="1" type="body"/>
          </p:nvPr>
        </p:nvSpPr>
        <p:spPr>
          <a:xfrm>
            <a:off x="6206135" y="628398"/>
            <a:ext cx="5418491"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77" name="Google Shape;177;p65"/>
          <p:cNvSpPr txBox="1"/>
          <p:nvPr>
            <p:ph idx="2" type="body"/>
          </p:nvPr>
        </p:nvSpPr>
        <p:spPr>
          <a:xfrm>
            <a:off x="6206135" y="2037521"/>
            <a:ext cx="5418491" cy="2795912"/>
          </a:xfrm>
          <a:prstGeom prst="rect">
            <a:avLst/>
          </a:prstGeom>
          <a:noFill/>
          <a:ln>
            <a:noFill/>
          </a:ln>
        </p:spPr>
        <p:txBody>
          <a:bodyPr anchorCtr="0" anchor="t" bIns="50800" lIns="50800" spcFirstLastPara="1" rIns="50800" wrap="square" tIns="50800">
            <a:noAutofit/>
          </a:bodyPr>
          <a:lstStyle>
            <a:lvl1pPr indent="-371475" lvl="0" marL="457200" algn="l">
              <a:lnSpc>
                <a:spcPct val="100000"/>
              </a:lnSpc>
              <a:spcBef>
                <a:spcPts val="2950"/>
              </a:spcBef>
              <a:spcAft>
                <a:spcPts val="0"/>
              </a:spcAft>
              <a:buClr>
                <a:srgbClr val="000000"/>
              </a:buClr>
              <a:buSzPts val="2250"/>
              <a:buFont typeface="Arial"/>
              <a:buChar char="•"/>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pic>
        <p:nvPicPr>
          <p:cNvPr descr="A group of people sitting at a table&#10;&#10;Description automatically generated" id="178" name="Google Shape;178;p65"/>
          <p:cNvPicPr preferRelativeResize="0"/>
          <p:nvPr/>
        </p:nvPicPr>
        <p:blipFill rotWithShape="1">
          <a:blip r:embed="rId2">
            <a:alphaModFix/>
          </a:blip>
          <a:srcRect b="0" l="0" r="0" t="0"/>
          <a:stretch/>
        </p:blipFill>
        <p:spPr>
          <a:xfrm>
            <a:off x="-654910" y="-12357"/>
            <a:ext cx="6523510" cy="6944498"/>
          </a:xfrm>
          <a:prstGeom prst="rect">
            <a:avLst/>
          </a:prstGeom>
          <a:noFill/>
          <a:ln>
            <a:noFill/>
          </a:ln>
        </p:spPr>
      </p:pic>
      <p:pic>
        <p:nvPicPr>
          <p:cNvPr descr="Scrum Inc_CMYK.pdf" id="179" name="Google Shape;179;p65"/>
          <p:cNvPicPr preferRelativeResize="0"/>
          <p:nvPr/>
        </p:nvPicPr>
        <p:blipFill rotWithShape="1">
          <a:blip r:embed="rId3">
            <a:alphaModFix/>
          </a:blip>
          <a:srcRect b="0" l="0" r="0" t="0"/>
          <a:stretch/>
        </p:blipFill>
        <p:spPr>
          <a:xfrm>
            <a:off x="10826769" y="6475098"/>
            <a:ext cx="1111015" cy="193511"/>
          </a:xfrm>
          <a:prstGeom prst="rect">
            <a:avLst/>
          </a:prstGeom>
          <a:noFill/>
          <a:ln>
            <a:noFill/>
          </a:ln>
        </p:spPr>
      </p:pic>
      <p:grpSp>
        <p:nvGrpSpPr>
          <p:cNvPr id="180" name="Google Shape;180;p65"/>
          <p:cNvGrpSpPr/>
          <p:nvPr/>
        </p:nvGrpSpPr>
        <p:grpSpPr>
          <a:xfrm>
            <a:off x="7789612" y="4911042"/>
            <a:ext cx="2251536" cy="1402176"/>
            <a:chOff x="7205034" y="5175266"/>
            <a:chExt cx="1647987" cy="1026307"/>
          </a:xfrm>
        </p:grpSpPr>
        <p:pic>
          <p:nvPicPr>
            <p:cNvPr descr="Comp 6.png" id="181" name="Google Shape;181;p65"/>
            <p:cNvPicPr preferRelativeResize="0"/>
            <p:nvPr/>
          </p:nvPicPr>
          <p:blipFill rotWithShape="1">
            <a:blip r:embed="rId4">
              <a:alphaModFix/>
            </a:blip>
            <a:srcRect b="0" l="0" r="0" t="0"/>
            <a:stretch/>
          </p:blipFill>
          <p:spPr>
            <a:xfrm>
              <a:off x="7209797" y="5232071"/>
              <a:ext cx="1643224" cy="969502"/>
            </a:xfrm>
            <a:prstGeom prst="rect">
              <a:avLst/>
            </a:prstGeom>
            <a:noFill/>
            <a:ln>
              <a:noFill/>
            </a:ln>
          </p:spPr>
        </p:pic>
        <p:pic>
          <p:nvPicPr>
            <p:cNvPr descr="Countdown_Timer_6_5.mov" id="182" name="Google Shape;182;p65"/>
            <p:cNvPicPr preferRelativeResize="0"/>
            <p:nvPr/>
          </p:nvPicPr>
          <p:blipFill rotWithShape="1">
            <a:blip r:embed="rId5">
              <a:alphaModFix/>
            </a:blip>
            <a:srcRect b="0" l="0" r="0" t="0"/>
            <a:stretch/>
          </p:blipFill>
          <p:spPr>
            <a:xfrm>
              <a:off x="7318005" y="5323334"/>
              <a:ext cx="1417281" cy="492967"/>
            </a:xfrm>
            <a:prstGeom prst="rect">
              <a:avLst/>
            </a:prstGeom>
            <a:noFill/>
            <a:ln>
              <a:noFill/>
            </a:ln>
          </p:spPr>
        </p:pic>
        <p:pic>
          <p:nvPicPr>
            <p:cNvPr descr="Comp 6 shine.png" id="183" name="Google Shape;183;p65"/>
            <p:cNvPicPr preferRelativeResize="0"/>
            <p:nvPr/>
          </p:nvPicPr>
          <p:blipFill rotWithShape="1">
            <a:blip r:embed="rId6">
              <a:alphaModFix/>
            </a:blip>
            <a:srcRect b="0" l="0" r="0" t="0"/>
            <a:stretch/>
          </p:blipFill>
          <p:spPr>
            <a:xfrm>
              <a:off x="7205034" y="5175266"/>
              <a:ext cx="1643224" cy="969502"/>
            </a:xfrm>
            <a:prstGeom prst="rect">
              <a:avLst/>
            </a:prstGeom>
            <a:noFill/>
            <a:ln>
              <a:noFill/>
            </a:ln>
          </p:spPr>
        </p:pic>
      </p:grpSp>
      <p:sp>
        <p:nvSpPr>
          <p:cNvPr id="184" name="Google Shape;184;p65"/>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85" name="Shape 185"/>
        <p:cNvGrpSpPr/>
        <p:nvPr/>
      </p:nvGrpSpPr>
      <p:grpSpPr>
        <a:xfrm>
          <a:off x="0" y="0"/>
          <a:ext cx="0" cy="0"/>
          <a:chOff x="0" y="0"/>
          <a:chExt cx="0" cy="0"/>
        </a:xfrm>
      </p:grpSpPr>
      <p:sp>
        <p:nvSpPr>
          <p:cNvPr id="186" name="Google Shape;186;p66"/>
          <p:cNvSpPr/>
          <p:nvPr/>
        </p:nvSpPr>
        <p:spPr>
          <a:xfrm>
            <a:off x="562734" y="1558681"/>
            <a:ext cx="11066532" cy="1248821"/>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2"/>
              </a:solidFill>
              <a:latin typeface="Helvetica Neue"/>
              <a:ea typeface="Helvetica Neue"/>
              <a:cs typeface="Helvetica Neue"/>
              <a:sym typeface="Helvetica Neue"/>
            </a:endParaRPr>
          </a:p>
        </p:txBody>
      </p:sp>
      <p:sp>
        <p:nvSpPr>
          <p:cNvPr id="187" name="Google Shape;187;p66"/>
          <p:cNvSpPr txBox="1"/>
          <p:nvPr>
            <p:ph idx="1" type="body"/>
          </p:nvPr>
        </p:nvSpPr>
        <p:spPr>
          <a:xfrm>
            <a:off x="574537" y="183555"/>
            <a:ext cx="7240060"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88" name="Google Shape;188;p66"/>
          <p:cNvSpPr txBox="1"/>
          <p:nvPr>
            <p:ph idx="2" type="body"/>
          </p:nvPr>
        </p:nvSpPr>
        <p:spPr>
          <a:xfrm>
            <a:off x="1019908" y="1625493"/>
            <a:ext cx="10117016" cy="1128717"/>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89" name="Google Shape;189;p66"/>
          <p:cNvSpPr txBox="1"/>
          <p:nvPr>
            <p:ph idx="3" type="body"/>
          </p:nvPr>
        </p:nvSpPr>
        <p:spPr>
          <a:xfrm>
            <a:off x="1336432" y="3239771"/>
            <a:ext cx="3645877" cy="781752"/>
          </a:xfrm>
          <a:prstGeom prst="rect">
            <a:avLst/>
          </a:prstGeom>
          <a:noFill/>
          <a:ln>
            <a:noFill/>
          </a:ln>
        </p:spPr>
        <p:txBody>
          <a:bodyPr anchorCtr="0" anchor="ctr"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2250"/>
              <a:buFont typeface="Open Sans"/>
              <a:buNone/>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90" name="Google Shape;190;p66"/>
          <p:cNvSpPr txBox="1"/>
          <p:nvPr>
            <p:ph idx="4" type="body"/>
          </p:nvPr>
        </p:nvSpPr>
        <p:spPr>
          <a:xfrm>
            <a:off x="1336432" y="4236233"/>
            <a:ext cx="3645877" cy="781752"/>
          </a:xfrm>
          <a:prstGeom prst="rect">
            <a:avLst/>
          </a:prstGeom>
          <a:noFill/>
          <a:ln>
            <a:noFill/>
          </a:ln>
        </p:spPr>
        <p:txBody>
          <a:bodyPr anchorCtr="0" anchor="ctr"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2250"/>
              <a:buFont typeface="Open Sans"/>
              <a:buNone/>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91" name="Google Shape;191;p66"/>
          <p:cNvSpPr txBox="1"/>
          <p:nvPr>
            <p:ph idx="5" type="body"/>
          </p:nvPr>
        </p:nvSpPr>
        <p:spPr>
          <a:xfrm>
            <a:off x="1336432" y="5232694"/>
            <a:ext cx="3645877" cy="781752"/>
          </a:xfrm>
          <a:prstGeom prst="rect">
            <a:avLst/>
          </a:prstGeom>
          <a:noFill/>
          <a:ln>
            <a:noFill/>
          </a:ln>
        </p:spPr>
        <p:txBody>
          <a:bodyPr anchorCtr="0" anchor="ctr"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2250"/>
              <a:buFont typeface="Open Sans"/>
              <a:buNone/>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92" name="Google Shape;192;p66"/>
          <p:cNvSpPr txBox="1"/>
          <p:nvPr>
            <p:ph idx="6" type="body"/>
          </p:nvPr>
        </p:nvSpPr>
        <p:spPr>
          <a:xfrm>
            <a:off x="7209692" y="3239771"/>
            <a:ext cx="3645877" cy="781752"/>
          </a:xfrm>
          <a:prstGeom prst="rect">
            <a:avLst/>
          </a:prstGeom>
          <a:noFill/>
          <a:ln>
            <a:noFill/>
          </a:ln>
        </p:spPr>
        <p:txBody>
          <a:bodyPr anchorCtr="0" anchor="ctr"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2250"/>
              <a:buFont typeface="Open Sans"/>
              <a:buNone/>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93" name="Google Shape;193;p66"/>
          <p:cNvSpPr txBox="1"/>
          <p:nvPr>
            <p:ph idx="7" type="body"/>
          </p:nvPr>
        </p:nvSpPr>
        <p:spPr>
          <a:xfrm>
            <a:off x="7209692" y="4236233"/>
            <a:ext cx="3645877" cy="781752"/>
          </a:xfrm>
          <a:prstGeom prst="rect">
            <a:avLst/>
          </a:prstGeom>
          <a:noFill/>
          <a:ln>
            <a:noFill/>
          </a:ln>
        </p:spPr>
        <p:txBody>
          <a:bodyPr anchorCtr="0" anchor="ctr"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2250"/>
              <a:buFont typeface="Open Sans"/>
              <a:buNone/>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194" name="Google Shape;194;p66"/>
          <p:cNvSpPr txBox="1"/>
          <p:nvPr>
            <p:ph idx="8" type="body"/>
          </p:nvPr>
        </p:nvSpPr>
        <p:spPr>
          <a:xfrm>
            <a:off x="7209692" y="5232694"/>
            <a:ext cx="3645877" cy="781752"/>
          </a:xfrm>
          <a:prstGeom prst="rect">
            <a:avLst/>
          </a:prstGeom>
          <a:noFill/>
          <a:ln>
            <a:noFill/>
          </a:ln>
        </p:spPr>
        <p:txBody>
          <a:bodyPr anchorCtr="0" anchor="ctr"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2250"/>
              <a:buFont typeface="Open Sans"/>
              <a:buNone/>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pic>
        <p:nvPicPr>
          <p:cNvPr descr="Scrum Inc_CMYK.pdf" id="195" name="Google Shape;195;p66"/>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196" name="Google Shape;196;p66"/>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97" name="Shape 197"/>
        <p:cNvGrpSpPr/>
        <p:nvPr/>
      </p:nvGrpSpPr>
      <p:grpSpPr>
        <a:xfrm>
          <a:off x="0" y="0"/>
          <a:ext cx="0" cy="0"/>
          <a:chOff x="0" y="0"/>
          <a:chExt cx="0" cy="0"/>
        </a:xfrm>
      </p:grpSpPr>
      <p:pic>
        <p:nvPicPr>
          <p:cNvPr descr="A picture containing holding&#10;&#10;Description automatically generated" id="198" name="Google Shape;198;p67"/>
          <p:cNvPicPr preferRelativeResize="0"/>
          <p:nvPr/>
        </p:nvPicPr>
        <p:blipFill rotWithShape="1">
          <a:blip r:embed="rId2">
            <a:alphaModFix/>
          </a:blip>
          <a:srcRect b="0" l="0" r="0" t="0"/>
          <a:stretch/>
        </p:blipFill>
        <p:spPr>
          <a:xfrm>
            <a:off x="-11724" y="-11723"/>
            <a:ext cx="12285785" cy="3708400"/>
          </a:xfrm>
          <a:prstGeom prst="rect">
            <a:avLst/>
          </a:prstGeom>
          <a:noFill/>
          <a:ln>
            <a:noFill/>
          </a:ln>
        </p:spPr>
      </p:pic>
      <p:sp>
        <p:nvSpPr>
          <p:cNvPr id="199" name="Google Shape;199;p67"/>
          <p:cNvSpPr/>
          <p:nvPr/>
        </p:nvSpPr>
        <p:spPr>
          <a:xfrm>
            <a:off x="-11724" y="1719112"/>
            <a:ext cx="12285785" cy="246221"/>
          </a:xfrm>
          <a:prstGeom prst="rect">
            <a:avLst/>
          </a:prstGeom>
          <a:solidFill>
            <a:schemeClr val="dk1">
              <a:alpha val="69803"/>
            </a:scheme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200" name="Google Shape;200;p67"/>
          <p:cNvSpPr txBox="1"/>
          <p:nvPr>
            <p:ph idx="1" type="body"/>
          </p:nvPr>
        </p:nvSpPr>
        <p:spPr>
          <a:xfrm>
            <a:off x="574537" y="183555"/>
            <a:ext cx="7240060"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chemeClr val="lt1"/>
              </a:buClr>
              <a:buSzPts val="3000"/>
              <a:buFont typeface="Open Sans"/>
              <a:buNone/>
              <a:defRPr b="1" sz="2400">
                <a:solidFill>
                  <a:schemeClr val="lt1"/>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01" name="Google Shape;201;p67"/>
          <p:cNvSpPr/>
          <p:nvPr/>
        </p:nvSpPr>
        <p:spPr>
          <a:xfrm>
            <a:off x="605790" y="1511954"/>
            <a:ext cx="10980420" cy="4827886"/>
          </a:xfrm>
          <a:prstGeom prst="rect">
            <a:avLst/>
          </a:prstGeom>
          <a:solidFill>
            <a:schemeClr val="lt1"/>
          </a:solidFill>
          <a:ln>
            <a:noFill/>
          </a:ln>
          <a:effectLst>
            <a:outerShdw blurRad="317500" sx="101000" rotWithShape="0" algn="ctr" sy="101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Helvetica Neue"/>
              <a:ea typeface="Helvetica Neue"/>
              <a:cs typeface="Helvetica Neue"/>
              <a:sym typeface="Helvetica Neue"/>
            </a:endParaRPr>
          </a:p>
        </p:txBody>
      </p:sp>
      <p:grpSp>
        <p:nvGrpSpPr>
          <p:cNvPr id="202" name="Google Shape;202;p67"/>
          <p:cNvGrpSpPr/>
          <p:nvPr/>
        </p:nvGrpSpPr>
        <p:grpSpPr>
          <a:xfrm>
            <a:off x="1373270" y="2318296"/>
            <a:ext cx="821875" cy="821875"/>
            <a:chOff x="3304278" y="4752906"/>
            <a:chExt cx="1837981" cy="1837981"/>
          </a:xfrm>
        </p:grpSpPr>
        <p:sp>
          <p:nvSpPr>
            <p:cNvPr id="203" name="Google Shape;203;p67"/>
            <p:cNvSpPr/>
            <p:nvPr/>
          </p:nvSpPr>
          <p:spPr>
            <a:xfrm>
              <a:off x="3304278" y="4752906"/>
              <a:ext cx="1837981" cy="1837981"/>
            </a:xfrm>
            <a:prstGeom prst="ellipse">
              <a:avLst/>
            </a:prstGeom>
            <a:solidFill>
              <a:srgbClr val="C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Helvetica Neue"/>
                <a:ea typeface="Helvetica Neue"/>
                <a:cs typeface="Helvetica Neue"/>
                <a:sym typeface="Helvetica Neue"/>
              </a:endParaRPr>
            </a:p>
          </p:txBody>
        </p:sp>
        <p:pic>
          <p:nvPicPr>
            <p:cNvPr id="204" name="Google Shape;204;p67"/>
            <p:cNvPicPr preferRelativeResize="0"/>
            <p:nvPr/>
          </p:nvPicPr>
          <p:blipFill rotWithShape="1">
            <a:blip r:embed="rId3">
              <a:alphaModFix/>
            </a:blip>
            <a:srcRect b="0" l="0" r="0" t="0"/>
            <a:stretch/>
          </p:blipFill>
          <p:spPr>
            <a:xfrm>
              <a:off x="3793888" y="5197421"/>
              <a:ext cx="925035" cy="948951"/>
            </a:xfrm>
            <a:prstGeom prst="rect">
              <a:avLst/>
            </a:prstGeom>
            <a:noFill/>
            <a:ln>
              <a:noFill/>
            </a:ln>
          </p:spPr>
        </p:pic>
      </p:grpSp>
      <p:grpSp>
        <p:nvGrpSpPr>
          <p:cNvPr id="205" name="Google Shape;205;p67"/>
          <p:cNvGrpSpPr/>
          <p:nvPr/>
        </p:nvGrpSpPr>
        <p:grpSpPr>
          <a:xfrm>
            <a:off x="6461754" y="2358419"/>
            <a:ext cx="821875" cy="821875"/>
            <a:chOff x="12101633" y="4752906"/>
            <a:chExt cx="1837981" cy="1837981"/>
          </a:xfrm>
        </p:grpSpPr>
        <p:sp>
          <p:nvSpPr>
            <p:cNvPr id="206" name="Google Shape;206;p67"/>
            <p:cNvSpPr/>
            <p:nvPr/>
          </p:nvSpPr>
          <p:spPr>
            <a:xfrm>
              <a:off x="12101633" y="4752906"/>
              <a:ext cx="1837981" cy="1837981"/>
            </a:xfrm>
            <a:prstGeom prst="ellipse">
              <a:avLst/>
            </a:prstGeom>
            <a:solidFill>
              <a:srgbClr val="C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Helvetica Neue"/>
                <a:ea typeface="Helvetica Neue"/>
                <a:cs typeface="Helvetica Neue"/>
                <a:sym typeface="Helvetica Neue"/>
              </a:endParaRPr>
            </a:p>
          </p:txBody>
        </p:sp>
        <p:pic>
          <p:nvPicPr>
            <p:cNvPr id="207" name="Google Shape;207;p67"/>
            <p:cNvPicPr preferRelativeResize="0"/>
            <p:nvPr/>
          </p:nvPicPr>
          <p:blipFill rotWithShape="1">
            <a:blip r:embed="rId4">
              <a:alphaModFix/>
            </a:blip>
            <a:srcRect b="0" l="0" r="0" t="0"/>
            <a:stretch/>
          </p:blipFill>
          <p:spPr>
            <a:xfrm>
              <a:off x="12448354" y="5094164"/>
              <a:ext cx="1149482" cy="1149482"/>
            </a:xfrm>
            <a:prstGeom prst="rect">
              <a:avLst/>
            </a:prstGeom>
            <a:noFill/>
            <a:ln>
              <a:noFill/>
            </a:ln>
          </p:spPr>
        </p:pic>
      </p:grpSp>
      <p:grpSp>
        <p:nvGrpSpPr>
          <p:cNvPr id="208" name="Google Shape;208;p67"/>
          <p:cNvGrpSpPr/>
          <p:nvPr/>
        </p:nvGrpSpPr>
        <p:grpSpPr>
          <a:xfrm>
            <a:off x="1373269" y="4390038"/>
            <a:ext cx="821875" cy="821875"/>
            <a:chOff x="3304278" y="8585845"/>
            <a:chExt cx="1837981" cy="1837981"/>
          </a:xfrm>
        </p:grpSpPr>
        <p:sp>
          <p:nvSpPr>
            <p:cNvPr id="209" name="Google Shape;209;p67"/>
            <p:cNvSpPr/>
            <p:nvPr/>
          </p:nvSpPr>
          <p:spPr>
            <a:xfrm>
              <a:off x="3304278" y="8585845"/>
              <a:ext cx="1837981" cy="1837981"/>
            </a:xfrm>
            <a:prstGeom prst="ellipse">
              <a:avLst/>
            </a:prstGeom>
            <a:solidFill>
              <a:srgbClr val="C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Helvetica Neue"/>
                <a:ea typeface="Helvetica Neue"/>
                <a:cs typeface="Helvetica Neue"/>
                <a:sym typeface="Helvetica Neue"/>
              </a:endParaRPr>
            </a:p>
          </p:txBody>
        </p:sp>
        <p:pic>
          <p:nvPicPr>
            <p:cNvPr id="210" name="Google Shape;210;p67"/>
            <p:cNvPicPr preferRelativeResize="0"/>
            <p:nvPr/>
          </p:nvPicPr>
          <p:blipFill rotWithShape="1">
            <a:blip r:embed="rId5">
              <a:alphaModFix/>
            </a:blip>
            <a:srcRect b="0" l="0" r="0" t="0"/>
            <a:stretch/>
          </p:blipFill>
          <p:spPr>
            <a:xfrm>
              <a:off x="3663161" y="8979990"/>
              <a:ext cx="1102654" cy="1102654"/>
            </a:xfrm>
            <a:prstGeom prst="rect">
              <a:avLst/>
            </a:prstGeom>
            <a:noFill/>
            <a:ln>
              <a:noFill/>
            </a:ln>
          </p:spPr>
        </p:pic>
      </p:grpSp>
      <p:grpSp>
        <p:nvGrpSpPr>
          <p:cNvPr id="211" name="Google Shape;211;p67"/>
          <p:cNvGrpSpPr/>
          <p:nvPr/>
        </p:nvGrpSpPr>
        <p:grpSpPr>
          <a:xfrm>
            <a:off x="6461754" y="4390039"/>
            <a:ext cx="821875" cy="821875"/>
            <a:chOff x="12101633" y="8585845"/>
            <a:chExt cx="1837981" cy="1837981"/>
          </a:xfrm>
        </p:grpSpPr>
        <p:sp>
          <p:nvSpPr>
            <p:cNvPr id="212" name="Google Shape;212;p67"/>
            <p:cNvSpPr/>
            <p:nvPr/>
          </p:nvSpPr>
          <p:spPr>
            <a:xfrm>
              <a:off x="12101633" y="8585845"/>
              <a:ext cx="1837981" cy="1837981"/>
            </a:xfrm>
            <a:prstGeom prst="ellipse">
              <a:avLst/>
            </a:prstGeom>
            <a:solidFill>
              <a:srgbClr val="C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Helvetica Neue"/>
                <a:ea typeface="Helvetica Neue"/>
                <a:cs typeface="Helvetica Neue"/>
                <a:sym typeface="Helvetica Neue"/>
              </a:endParaRPr>
            </a:p>
          </p:txBody>
        </p:sp>
        <p:pic>
          <p:nvPicPr>
            <p:cNvPr id="213" name="Google Shape;213;p67"/>
            <p:cNvPicPr preferRelativeResize="0"/>
            <p:nvPr/>
          </p:nvPicPr>
          <p:blipFill rotWithShape="1">
            <a:blip r:embed="rId6">
              <a:alphaModFix/>
            </a:blip>
            <a:srcRect b="0" l="0" r="0" t="0"/>
            <a:stretch/>
          </p:blipFill>
          <p:spPr>
            <a:xfrm>
              <a:off x="12518369" y="9025615"/>
              <a:ext cx="1010061" cy="1010061"/>
            </a:xfrm>
            <a:prstGeom prst="rect">
              <a:avLst/>
            </a:prstGeom>
            <a:noFill/>
            <a:ln>
              <a:noFill/>
            </a:ln>
          </p:spPr>
        </p:pic>
      </p:grpSp>
      <p:sp>
        <p:nvSpPr>
          <p:cNvPr id="214" name="Google Shape;214;p67"/>
          <p:cNvSpPr txBox="1"/>
          <p:nvPr>
            <p:ph idx="2" type="body"/>
          </p:nvPr>
        </p:nvSpPr>
        <p:spPr>
          <a:xfrm>
            <a:off x="2283066" y="2358419"/>
            <a:ext cx="3645877" cy="781752"/>
          </a:xfrm>
          <a:prstGeom prst="rect">
            <a:avLst/>
          </a:prstGeom>
          <a:noFill/>
          <a:ln>
            <a:noFill/>
          </a:ln>
        </p:spPr>
        <p:txBody>
          <a:bodyPr anchorCtr="0" anchor="ctr" bIns="50800" lIns="50800" spcFirstLastPara="1" rIns="50800" wrap="square" tIns="50800">
            <a:noAutofit/>
          </a:bodyPr>
          <a:lstStyle>
            <a:lvl1pPr indent="-228600" lvl="0" marL="457200" marR="0" algn="l">
              <a:lnSpc>
                <a:spcPct val="100000"/>
              </a:lnSpc>
              <a:spcBef>
                <a:spcPts val="2950"/>
              </a:spcBef>
              <a:spcAft>
                <a:spcPts val="0"/>
              </a:spcAft>
              <a:buClr>
                <a:srgbClr val="000000"/>
              </a:buClr>
              <a:buSzPts val="2250"/>
              <a:buFont typeface="Open Sans"/>
              <a:buNone/>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15" name="Google Shape;215;p67"/>
          <p:cNvSpPr txBox="1"/>
          <p:nvPr>
            <p:ph idx="3" type="body"/>
          </p:nvPr>
        </p:nvSpPr>
        <p:spPr>
          <a:xfrm>
            <a:off x="7359159" y="2358419"/>
            <a:ext cx="3645877" cy="781752"/>
          </a:xfrm>
          <a:prstGeom prst="rect">
            <a:avLst/>
          </a:prstGeom>
          <a:noFill/>
          <a:ln>
            <a:noFill/>
          </a:ln>
        </p:spPr>
        <p:txBody>
          <a:bodyPr anchorCtr="0" anchor="ctr" bIns="50800" lIns="50800" spcFirstLastPara="1" rIns="50800" wrap="square" tIns="50800">
            <a:noAutofit/>
          </a:bodyPr>
          <a:lstStyle>
            <a:lvl1pPr indent="-228600" lvl="0" marL="457200" marR="0" algn="l">
              <a:lnSpc>
                <a:spcPct val="100000"/>
              </a:lnSpc>
              <a:spcBef>
                <a:spcPts val="2950"/>
              </a:spcBef>
              <a:spcAft>
                <a:spcPts val="0"/>
              </a:spcAft>
              <a:buClr>
                <a:srgbClr val="000000"/>
              </a:buClr>
              <a:buSzPts val="2250"/>
              <a:buFont typeface="Open Sans"/>
              <a:buNone/>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16" name="Google Shape;216;p67"/>
          <p:cNvSpPr txBox="1"/>
          <p:nvPr>
            <p:ph idx="4" type="body"/>
          </p:nvPr>
        </p:nvSpPr>
        <p:spPr>
          <a:xfrm>
            <a:off x="2283066" y="4409958"/>
            <a:ext cx="3645877" cy="781752"/>
          </a:xfrm>
          <a:prstGeom prst="rect">
            <a:avLst/>
          </a:prstGeom>
          <a:noFill/>
          <a:ln>
            <a:noFill/>
          </a:ln>
        </p:spPr>
        <p:txBody>
          <a:bodyPr anchorCtr="0" anchor="ctr" bIns="50800" lIns="50800" spcFirstLastPara="1" rIns="50800" wrap="square" tIns="50800">
            <a:noAutofit/>
          </a:bodyPr>
          <a:lstStyle>
            <a:lvl1pPr indent="-228600" lvl="0" marL="457200" marR="0" algn="l">
              <a:lnSpc>
                <a:spcPct val="100000"/>
              </a:lnSpc>
              <a:spcBef>
                <a:spcPts val="2950"/>
              </a:spcBef>
              <a:spcAft>
                <a:spcPts val="0"/>
              </a:spcAft>
              <a:buClr>
                <a:srgbClr val="000000"/>
              </a:buClr>
              <a:buSzPts val="2250"/>
              <a:buFont typeface="Open Sans"/>
              <a:buNone/>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17" name="Google Shape;217;p67"/>
          <p:cNvSpPr txBox="1"/>
          <p:nvPr>
            <p:ph idx="5" type="body"/>
          </p:nvPr>
        </p:nvSpPr>
        <p:spPr>
          <a:xfrm>
            <a:off x="7359159" y="4409958"/>
            <a:ext cx="3645877" cy="781752"/>
          </a:xfrm>
          <a:prstGeom prst="rect">
            <a:avLst/>
          </a:prstGeom>
          <a:noFill/>
          <a:ln>
            <a:noFill/>
          </a:ln>
        </p:spPr>
        <p:txBody>
          <a:bodyPr anchorCtr="0" anchor="ctr" bIns="50800" lIns="50800" spcFirstLastPara="1" rIns="50800" wrap="square" tIns="50800">
            <a:noAutofit/>
          </a:bodyPr>
          <a:lstStyle>
            <a:lvl1pPr indent="-228600" lvl="0" marL="457200" marR="0" algn="l">
              <a:lnSpc>
                <a:spcPct val="100000"/>
              </a:lnSpc>
              <a:spcBef>
                <a:spcPts val="2950"/>
              </a:spcBef>
              <a:spcAft>
                <a:spcPts val="0"/>
              </a:spcAft>
              <a:buClr>
                <a:srgbClr val="000000"/>
              </a:buClr>
              <a:buSzPts val="2250"/>
              <a:buFont typeface="Open Sans"/>
              <a:buNone/>
              <a:defRPr b="0" sz="18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18" name="Google Shape;218;p67"/>
          <p:cNvSpPr txBox="1"/>
          <p:nvPr>
            <p:ph idx="6" type="body"/>
          </p:nvPr>
        </p:nvSpPr>
        <p:spPr>
          <a:xfrm>
            <a:off x="1280117" y="5608796"/>
            <a:ext cx="9631767" cy="632795"/>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2950"/>
              </a:spcBef>
              <a:spcAft>
                <a:spcPts val="0"/>
              </a:spcAft>
              <a:buClr>
                <a:schemeClr val="dk1"/>
              </a:buClr>
              <a:buSzPts val="3000"/>
              <a:buFont typeface="Open Sans"/>
              <a:buNone/>
              <a:defRPr b="1" sz="2400">
                <a:solidFill>
                  <a:schemeClr val="dk1"/>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pic>
        <p:nvPicPr>
          <p:cNvPr descr="Scrum Inc_CMYK.pdf" id="219" name="Google Shape;219;p67"/>
          <p:cNvPicPr preferRelativeResize="0"/>
          <p:nvPr/>
        </p:nvPicPr>
        <p:blipFill rotWithShape="1">
          <a:blip r:embed="rId7">
            <a:alphaModFix/>
          </a:blip>
          <a:srcRect b="0" l="0" r="0" t="0"/>
          <a:stretch/>
        </p:blipFill>
        <p:spPr>
          <a:xfrm>
            <a:off x="10826769" y="6475098"/>
            <a:ext cx="1111015" cy="193511"/>
          </a:xfrm>
          <a:prstGeom prst="rect">
            <a:avLst/>
          </a:prstGeom>
          <a:noFill/>
          <a:ln>
            <a:noFill/>
          </a:ln>
        </p:spPr>
      </p:pic>
      <p:sp>
        <p:nvSpPr>
          <p:cNvPr id="220" name="Google Shape;220;p67"/>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21" name="Google Shape;221;p67"/>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222" name="Shape 222"/>
        <p:cNvGrpSpPr/>
        <p:nvPr/>
      </p:nvGrpSpPr>
      <p:grpSpPr>
        <a:xfrm>
          <a:off x="0" y="0"/>
          <a:ext cx="0" cy="0"/>
          <a:chOff x="0" y="0"/>
          <a:chExt cx="0" cy="0"/>
        </a:xfrm>
      </p:grpSpPr>
      <p:pic>
        <p:nvPicPr>
          <p:cNvPr id="223" name="Google Shape;223;p68"/>
          <p:cNvPicPr preferRelativeResize="0"/>
          <p:nvPr/>
        </p:nvPicPr>
        <p:blipFill rotWithShape="1">
          <a:blip r:embed="rId2">
            <a:alphaModFix/>
          </a:blip>
          <a:srcRect b="0" l="0" r="0" t="0"/>
          <a:stretch/>
        </p:blipFill>
        <p:spPr>
          <a:xfrm>
            <a:off x="574536" y="1466734"/>
            <a:ext cx="2666504" cy="4513813"/>
          </a:xfrm>
          <a:prstGeom prst="rect">
            <a:avLst/>
          </a:prstGeom>
          <a:noFill/>
          <a:ln>
            <a:noFill/>
          </a:ln>
        </p:spPr>
      </p:pic>
      <p:sp>
        <p:nvSpPr>
          <p:cNvPr id="224" name="Google Shape;224;p68"/>
          <p:cNvSpPr txBox="1"/>
          <p:nvPr>
            <p:ph idx="1" type="body"/>
          </p:nvPr>
        </p:nvSpPr>
        <p:spPr>
          <a:xfrm>
            <a:off x="574537" y="183555"/>
            <a:ext cx="7240060"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25" name="Google Shape;225;p68"/>
          <p:cNvSpPr/>
          <p:nvPr/>
        </p:nvSpPr>
        <p:spPr>
          <a:xfrm>
            <a:off x="555188" y="6114587"/>
            <a:ext cx="11081624"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226" name="Google Shape;226;p68"/>
          <p:cNvSpPr txBox="1"/>
          <p:nvPr/>
        </p:nvSpPr>
        <p:spPr>
          <a:xfrm>
            <a:off x="6756400" y="1615440"/>
            <a:ext cx="0" cy="0"/>
          </a:xfrm>
          <a:prstGeom prst="rect">
            <a:avLst/>
          </a:prstGeom>
          <a:noFill/>
          <a:ln>
            <a:noFill/>
          </a:ln>
        </p:spPr>
        <p:txBody>
          <a:bodyPr anchorCtr="0" anchor="ctr" bIns="25400" lIns="25400" spcFirstLastPara="1" rIns="25400" wrap="square" tIns="25400">
            <a:noAutofit/>
          </a:bodyPr>
          <a:lstStyle/>
          <a:p>
            <a:pPr indent="0" lvl="0" marL="0" marR="0" rtl="0" algn="l">
              <a:lnSpc>
                <a:spcPct val="100000"/>
              </a:lnSpc>
              <a:spcBef>
                <a:spcPts val="0"/>
              </a:spcBef>
              <a:spcAft>
                <a:spcPts val="0"/>
              </a:spcAft>
              <a:buClr>
                <a:schemeClr val="dk1"/>
              </a:buClr>
              <a:buSzPts val="3300"/>
              <a:buFont typeface="Helvetica Neue"/>
              <a:buNone/>
            </a:pPr>
            <a:r>
              <a:t/>
            </a:r>
            <a:endParaRPr b="1" i="0" sz="3300" u="none" cap="none" strike="noStrike">
              <a:solidFill>
                <a:srgbClr val="000000"/>
              </a:solidFill>
              <a:latin typeface="Open Sans"/>
              <a:ea typeface="Open Sans"/>
              <a:cs typeface="Open Sans"/>
              <a:sym typeface="Open Sans"/>
            </a:endParaRPr>
          </a:p>
        </p:txBody>
      </p:sp>
      <p:sp>
        <p:nvSpPr>
          <p:cNvPr id="227" name="Google Shape;227;p68"/>
          <p:cNvSpPr txBox="1"/>
          <p:nvPr>
            <p:ph idx="2" type="body"/>
          </p:nvPr>
        </p:nvSpPr>
        <p:spPr>
          <a:xfrm>
            <a:off x="3241040" y="1503680"/>
            <a:ext cx="5303838" cy="20449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rgbClr val="798F48"/>
              </a:buClr>
              <a:buSzPts val="1500"/>
              <a:buFont typeface="Arial"/>
              <a:buNone/>
              <a:defRPr b="1" sz="1200">
                <a:solidFill>
                  <a:srgbClr val="798F48"/>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28" name="Google Shape;228;p68"/>
          <p:cNvSpPr txBox="1"/>
          <p:nvPr>
            <p:ph idx="3" type="body"/>
          </p:nvPr>
        </p:nvSpPr>
        <p:spPr>
          <a:xfrm>
            <a:off x="3241040" y="1757680"/>
            <a:ext cx="8376424" cy="765083"/>
          </a:xfrm>
          <a:prstGeom prst="rect">
            <a:avLst/>
          </a:prstGeom>
          <a:noFill/>
          <a:ln>
            <a:noFill/>
          </a:ln>
        </p:spPr>
        <p:txBody>
          <a:bodyPr anchorCtr="0" anchor="t" bIns="50800" lIns="50800" spcFirstLastPara="1" rIns="50800" wrap="square" tIns="50800">
            <a:noAutofit/>
          </a:bodyPr>
          <a:lstStyle>
            <a:lvl1pPr indent="-323850" lvl="0" marL="457200" algn="l">
              <a:lnSpc>
                <a:spcPct val="100000"/>
              </a:lnSpc>
              <a:spcBef>
                <a:spcPts val="0"/>
              </a:spcBef>
              <a:spcAft>
                <a:spcPts val="0"/>
              </a:spcAft>
              <a:buClr>
                <a:srgbClr val="000000"/>
              </a:buClr>
              <a:buSzPts val="1500"/>
              <a:buFont typeface="Arial"/>
              <a:buChar char="•"/>
              <a:defRPr b="0"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29" name="Google Shape;229;p68"/>
          <p:cNvSpPr txBox="1"/>
          <p:nvPr>
            <p:ph idx="4" type="body"/>
          </p:nvPr>
        </p:nvSpPr>
        <p:spPr>
          <a:xfrm>
            <a:off x="3241040" y="2651760"/>
            <a:ext cx="5303838" cy="20449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rgbClr val="E57200"/>
              </a:buClr>
              <a:buSzPts val="1500"/>
              <a:buFont typeface="Arial"/>
              <a:buNone/>
              <a:defRPr b="1" sz="1200">
                <a:solidFill>
                  <a:srgbClr val="E57200"/>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30" name="Google Shape;230;p68"/>
          <p:cNvSpPr txBox="1"/>
          <p:nvPr>
            <p:ph idx="5" type="body"/>
          </p:nvPr>
        </p:nvSpPr>
        <p:spPr>
          <a:xfrm>
            <a:off x="3241040" y="2905760"/>
            <a:ext cx="8376424" cy="765083"/>
          </a:xfrm>
          <a:prstGeom prst="rect">
            <a:avLst/>
          </a:prstGeom>
          <a:noFill/>
          <a:ln>
            <a:noFill/>
          </a:ln>
        </p:spPr>
        <p:txBody>
          <a:bodyPr anchorCtr="0" anchor="t" bIns="50800" lIns="50800" spcFirstLastPara="1" rIns="50800" wrap="square" tIns="50800">
            <a:noAutofit/>
          </a:bodyPr>
          <a:lstStyle>
            <a:lvl1pPr indent="-323850" lvl="0" marL="457200" algn="l">
              <a:lnSpc>
                <a:spcPct val="100000"/>
              </a:lnSpc>
              <a:spcBef>
                <a:spcPts val="0"/>
              </a:spcBef>
              <a:spcAft>
                <a:spcPts val="0"/>
              </a:spcAft>
              <a:buClr>
                <a:srgbClr val="000000"/>
              </a:buClr>
              <a:buSzPts val="1500"/>
              <a:buFont typeface="Arial"/>
              <a:buChar char="•"/>
              <a:defRPr b="0"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31" name="Google Shape;231;p68"/>
          <p:cNvSpPr txBox="1"/>
          <p:nvPr>
            <p:ph idx="6" type="body"/>
          </p:nvPr>
        </p:nvSpPr>
        <p:spPr>
          <a:xfrm>
            <a:off x="3241040" y="3779520"/>
            <a:ext cx="5303838" cy="20449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rgbClr val="BF9900"/>
              </a:buClr>
              <a:buSzPts val="1500"/>
              <a:buFont typeface="Arial"/>
              <a:buNone/>
              <a:defRPr b="1" sz="1200">
                <a:solidFill>
                  <a:srgbClr val="BF9900"/>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32" name="Google Shape;232;p68"/>
          <p:cNvSpPr txBox="1"/>
          <p:nvPr>
            <p:ph idx="7" type="body"/>
          </p:nvPr>
        </p:nvSpPr>
        <p:spPr>
          <a:xfrm>
            <a:off x="3241040" y="4033520"/>
            <a:ext cx="8376424" cy="765083"/>
          </a:xfrm>
          <a:prstGeom prst="rect">
            <a:avLst/>
          </a:prstGeom>
          <a:noFill/>
          <a:ln>
            <a:noFill/>
          </a:ln>
        </p:spPr>
        <p:txBody>
          <a:bodyPr anchorCtr="0" anchor="t" bIns="50800" lIns="50800" spcFirstLastPara="1" rIns="50800" wrap="square" tIns="50800">
            <a:noAutofit/>
          </a:bodyPr>
          <a:lstStyle>
            <a:lvl1pPr indent="-323850" lvl="0" marL="457200" algn="l">
              <a:lnSpc>
                <a:spcPct val="100000"/>
              </a:lnSpc>
              <a:spcBef>
                <a:spcPts val="0"/>
              </a:spcBef>
              <a:spcAft>
                <a:spcPts val="0"/>
              </a:spcAft>
              <a:buClr>
                <a:srgbClr val="000000"/>
              </a:buClr>
              <a:buSzPts val="1500"/>
              <a:buFont typeface="Arial"/>
              <a:buChar char="•"/>
              <a:defRPr b="0"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33" name="Google Shape;233;p68"/>
          <p:cNvSpPr txBox="1"/>
          <p:nvPr>
            <p:ph idx="8" type="body"/>
          </p:nvPr>
        </p:nvSpPr>
        <p:spPr>
          <a:xfrm>
            <a:off x="3241040" y="4917440"/>
            <a:ext cx="5303838" cy="20449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chemeClr val="accent3"/>
              </a:buClr>
              <a:buSzPts val="1500"/>
              <a:buFont typeface="Arial"/>
              <a:buNone/>
              <a:defRPr b="1" sz="1200">
                <a:solidFill>
                  <a:schemeClr val="accent3"/>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34" name="Google Shape;234;p68"/>
          <p:cNvSpPr txBox="1"/>
          <p:nvPr>
            <p:ph idx="9" type="body"/>
          </p:nvPr>
        </p:nvSpPr>
        <p:spPr>
          <a:xfrm>
            <a:off x="3241040" y="5171440"/>
            <a:ext cx="8376424" cy="765083"/>
          </a:xfrm>
          <a:prstGeom prst="rect">
            <a:avLst/>
          </a:prstGeom>
          <a:noFill/>
          <a:ln>
            <a:noFill/>
          </a:ln>
        </p:spPr>
        <p:txBody>
          <a:bodyPr anchorCtr="0" anchor="t" bIns="50800" lIns="50800" spcFirstLastPara="1" rIns="50800" wrap="square" tIns="50800">
            <a:noAutofit/>
          </a:bodyPr>
          <a:lstStyle>
            <a:lvl1pPr indent="-323850" lvl="0" marL="457200" algn="l">
              <a:lnSpc>
                <a:spcPct val="100000"/>
              </a:lnSpc>
              <a:spcBef>
                <a:spcPts val="0"/>
              </a:spcBef>
              <a:spcAft>
                <a:spcPts val="0"/>
              </a:spcAft>
              <a:buClr>
                <a:srgbClr val="000000"/>
              </a:buClr>
              <a:buSzPts val="1500"/>
              <a:buFont typeface="Arial"/>
              <a:buChar char="•"/>
              <a:defRPr b="0"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35" name="Google Shape;235;p68"/>
          <p:cNvSpPr txBox="1"/>
          <p:nvPr>
            <p:ph idx="13" type="body"/>
          </p:nvPr>
        </p:nvSpPr>
        <p:spPr>
          <a:xfrm>
            <a:off x="954961" y="6116320"/>
            <a:ext cx="10282079" cy="238964"/>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chemeClr val="lt1"/>
              </a:buClr>
              <a:buSzPts val="1500"/>
              <a:buFont typeface="Arial"/>
              <a:buNone/>
              <a:defRPr b="1" sz="1200">
                <a:solidFill>
                  <a:schemeClr val="lt1"/>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pic>
        <p:nvPicPr>
          <p:cNvPr descr="Scrum Inc_CMYK.pdf" id="236" name="Google Shape;236;p68"/>
          <p:cNvPicPr preferRelativeResize="0"/>
          <p:nvPr/>
        </p:nvPicPr>
        <p:blipFill rotWithShape="1">
          <a:blip r:embed="rId3">
            <a:alphaModFix/>
          </a:blip>
          <a:srcRect b="0" l="0" r="0" t="0"/>
          <a:stretch/>
        </p:blipFill>
        <p:spPr>
          <a:xfrm>
            <a:off x="10826769" y="6475098"/>
            <a:ext cx="1111015" cy="193511"/>
          </a:xfrm>
          <a:prstGeom prst="rect">
            <a:avLst/>
          </a:prstGeom>
          <a:noFill/>
          <a:ln>
            <a:noFill/>
          </a:ln>
        </p:spPr>
      </p:pic>
      <p:sp>
        <p:nvSpPr>
          <p:cNvPr id="237" name="Google Shape;237;p68"/>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38" name="Google Shape;238;p68"/>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25" name="Shape 25"/>
        <p:cNvGrpSpPr/>
        <p:nvPr/>
      </p:nvGrpSpPr>
      <p:grpSpPr>
        <a:xfrm>
          <a:off x="0" y="0"/>
          <a:ext cx="0" cy="0"/>
          <a:chOff x="0" y="0"/>
          <a:chExt cx="0" cy="0"/>
        </a:xfrm>
      </p:grpSpPr>
      <p:sp>
        <p:nvSpPr>
          <p:cNvPr id="26" name="Google Shape;26;p41"/>
          <p:cNvSpPr/>
          <p:nvPr>
            <p:ph idx="2" type="pic"/>
          </p:nvPr>
        </p:nvSpPr>
        <p:spPr>
          <a:xfrm>
            <a:off x="6584950" y="1758090"/>
            <a:ext cx="4195999" cy="3934901"/>
          </a:xfrm>
          <a:prstGeom prst="rect">
            <a:avLst/>
          </a:prstGeom>
          <a:noFill/>
          <a:ln>
            <a:noFill/>
          </a:ln>
        </p:spPr>
      </p:sp>
      <p:cxnSp>
        <p:nvCxnSpPr>
          <p:cNvPr id="27" name="Google Shape;27;p41"/>
          <p:cNvCxnSpPr/>
          <p:nvPr/>
        </p:nvCxnSpPr>
        <p:spPr>
          <a:xfrm flipH="1" rot="10800000">
            <a:off x="1295665" y="1758090"/>
            <a:ext cx="1" cy="3867315"/>
          </a:xfrm>
          <a:prstGeom prst="straightConnector1">
            <a:avLst/>
          </a:prstGeom>
          <a:noFill/>
          <a:ln cap="flat" cmpd="sng" w="50800">
            <a:solidFill>
              <a:srgbClr val="CC1000"/>
            </a:solidFill>
            <a:prstDash val="solid"/>
            <a:miter lim="400000"/>
            <a:headEnd len="sm" w="sm" type="none"/>
            <a:tailEnd len="sm" w="sm" type="none"/>
          </a:ln>
        </p:spPr>
      </p:cxnSp>
      <p:sp>
        <p:nvSpPr>
          <p:cNvPr id="28" name="Google Shape;28;p41"/>
          <p:cNvSpPr txBox="1"/>
          <p:nvPr>
            <p:ph idx="1" type="body"/>
          </p:nvPr>
        </p:nvSpPr>
        <p:spPr>
          <a:xfrm>
            <a:off x="1390782" y="1760118"/>
            <a:ext cx="5111751" cy="3932873"/>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dk1"/>
              </a:buClr>
              <a:buSzPts val="2100"/>
              <a:buChar char="•"/>
              <a:defRPr sz="2100">
                <a:latin typeface="Open Sans"/>
                <a:ea typeface="Open Sans"/>
                <a:cs typeface="Open Sans"/>
                <a:sym typeface="Open Sans"/>
              </a:defRPr>
            </a:lvl1pPr>
            <a:lvl2pPr indent="-361950" lvl="1" marL="914400" algn="l">
              <a:lnSpc>
                <a:spcPct val="90000"/>
              </a:lnSpc>
              <a:spcBef>
                <a:spcPts val="1000"/>
              </a:spcBef>
              <a:spcAft>
                <a:spcPts val="0"/>
              </a:spcAft>
              <a:buClr>
                <a:schemeClr val="dk1"/>
              </a:buClr>
              <a:buSzPts val="2100"/>
              <a:buChar char="•"/>
              <a:defRPr sz="2100">
                <a:latin typeface="Open Sans"/>
                <a:ea typeface="Open Sans"/>
                <a:cs typeface="Open Sans"/>
                <a:sym typeface="Open Sans"/>
              </a:defRPr>
            </a:lvl2pPr>
            <a:lvl3pPr indent="-361950" lvl="2" marL="1371600" algn="l">
              <a:lnSpc>
                <a:spcPct val="90000"/>
              </a:lnSpc>
              <a:spcBef>
                <a:spcPts val="1000"/>
              </a:spcBef>
              <a:spcAft>
                <a:spcPts val="0"/>
              </a:spcAft>
              <a:buClr>
                <a:schemeClr val="dk1"/>
              </a:buClr>
              <a:buSzPts val="2100"/>
              <a:buChar char="•"/>
              <a:defRPr sz="2100">
                <a:latin typeface="Open Sans"/>
                <a:ea typeface="Open Sans"/>
                <a:cs typeface="Open Sans"/>
                <a:sym typeface="Open Sans"/>
              </a:defRPr>
            </a:lvl3pPr>
            <a:lvl4pPr indent="-361950" lvl="3" marL="1828800" algn="l">
              <a:lnSpc>
                <a:spcPct val="90000"/>
              </a:lnSpc>
              <a:spcBef>
                <a:spcPts val="1000"/>
              </a:spcBef>
              <a:spcAft>
                <a:spcPts val="0"/>
              </a:spcAft>
              <a:buClr>
                <a:schemeClr val="dk1"/>
              </a:buClr>
              <a:buSzPts val="2100"/>
              <a:buChar char="•"/>
              <a:defRPr sz="2100">
                <a:latin typeface="Open Sans"/>
                <a:ea typeface="Open Sans"/>
                <a:cs typeface="Open Sans"/>
                <a:sym typeface="Open Sans"/>
              </a:defRPr>
            </a:lvl4pPr>
            <a:lvl5pPr indent="-361950" lvl="4" marL="2286000" algn="l">
              <a:lnSpc>
                <a:spcPct val="90000"/>
              </a:lnSpc>
              <a:spcBef>
                <a:spcPts val="1000"/>
              </a:spcBef>
              <a:spcAft>
                <a:spcPts val="0"/>
              </a:spcAft>
              <a:buClr>
                <a:schemeClr val="dk1"/>
              </a:buClr>
              <a:buSzPts val="2100"/>
              <a:buChar char="•"/>
              <a:defRPr sz="210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41"/>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p:txBody>
      </p:sp>
      <p:sp>
        <p:nvSpPr>
          <p:cNvPr id="30" name="Google Shape;30;p41"/>
          <p:cNvSpPr txBox="1"/>
          <p:nvPr>
            <p:ph idx="12" type="sldNum"/>
          </p:nvPr>
        </p:nvSpPr>
        <p:spPr>
          <a:xfrm>
            <a:off x="5973001" y="6540500"/>
            <a:ext cx="239649" cy="235962"/>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Open Sans"/>
                <a:ea typeface="Open Sans"/>
                <a:cs typeface="Open Sans"/>
                <a:sym typeface="Open Sans"/>
              </a:defRPr>
            </a:lvl1pPr>
            <a:lvl2pPr indent="0" lvl="1" marL="0" marR="0" rtl="0" algn="l">
              <a:spcBef>
                <a:spcPts val="0"/>
              </a:spcBef>
              <a:buNone/>
              <a:defRPr sz="1800">
                <a:solidFill>
                  <a:schemeClr val="dk1"/>
                </a:solidFill>
                <a:latin typeface="Open Sans"/>
                <a:ea typeface="Open Sans"/>
                <a:cs typeface="Open Sans"/>
                <a:sym typeface="Open Sans"/>
              </a:defRPr>
            </a:lvl2pPr>
            <a:lvl3pPr indent="0" lvl="2" marL="0" marR="0" rtl="0" algn="l">
              <a:spcBef>
                <a:spcPts val="0"/>
              </a:spcBef>
              <a:buNone/>
              <a:defRPr sz="1800">
                <a:solidFill>
                  <a:schemeClr val="dk1"/>
                </a:solidFill>
                <a:latin typeface="Open Sans"/>
                <a:ea typeface="Open Sans"/>
                <a:cs typeface="Open Sans"/>
                <a:sym typeface="Open Sans"/>
              </a:defRPr>
            </a:lvl3pPr>
            <a:lvl4pPr indent="0" lvl="3" marL="0" marR="0" rtl="0" algn="l">
              <a:spcBef>
                <a:spcPts val="0"/>
              </a:spcBef>
              <a:buNone/>
              <a:defRPr sz="1800">
                <a:solidFill>
                  <a:schemeClr val="dk1"/>
                </a:solidFill>
                <a:latin typeface="Open Sans"/>
                <a:ea typeface="Open Sans"/>
                <a:cs typeface="Open Sans"/>
                <a:sym typeface="Open Sans"/>
              </a:defRPr>
            </a:lvl4pPr>
            <a:lvl5pPr indent="0" lvl="4" marL="0" marR="0" rtl="0" algn="l">
              <a:spcBef>
                <a:spcPts val="0"/>
              </a:spcBef>
              <a:buNone/>
              <a:defRPr sz="1800">
                <a:solidFill>
                  <a:schemeClr val="dk1"/>
                </a:solidFill>
                <a:latin typeface="Open Sans"/>
                <a:ea typeface="Open Sans"/>
                <a:cs typeface="Open Sans"/>
                <a:sym typeface="Open Sans"/>
              </a:defRPr>
            </a:lvl5pPr>
            <a:lvl6pPr indent="0" lvl="5" marL="0" marR="0" rtl="0" algn="l">
              <a:spcBef>
                <a:spcPts val="0"/>
              </a:spcBef>
              <a:buNone/>
              <a:defRPr sz="1800">
                <a:solidFill>
                  <a:schemeClr val="dk1"/>
                </a:solidFill>
                <a:latin typeface="Open Sans"/>
                <a:ea typeface="Open Sans"/>
                <a:cs typeface="Open Sans"/>
                <a:sym typeface="Open Sans"/>
              </a:defRPr>
            </a:lvl6pPr>
            <a:lvl7pPr indent="0" lvl="6" marL="0" marR="0" rtl="0" algn="l">
              <a:spcBef>
                <a:spcPts val="0"/>
              </a:spcBef>
              <a:buNone/>
              <a:defRPr sz="1800">
                <a:solidFill>
                  <a:schemeClr val="dk1"/>
                </a:solidFill>
                <a:latin typeface="Open Sans"/>
                <a:ea typeface="Open Sans"/>
                <a:cs typeface="Open Sans"/>
                <a:sym typeface="Open Sans"/>
              </a:defRPr>
            </a:lvl7pPr>
            <a:lvl8pPr indent="0" lvl="7" marL="0" marR="0" rtl="0" algn="l">
              <a:spcBef>
                <a:spcPts val="0"/>
              </a:spcBef>
              <a:buNone/>
              <a:defRPr sz="1800">
                <a:solidFill>
                  <a:schemeClr val="dk1"/>
                </a:solidFill>
                <a:latin typeface="Open Sans"/>
                <a:ea typeface="Open Sans"/>
                <a:cs typeface="Open Sans"/>
                <a:sym typeface="Open Sans"/>
              </a:defRPr>
            </a:lvl8pPr>
            <a:lvl9pPr indent="0" lvl="8" marL="0" marR="0" rtl="0" algn="l">
              <a:spcBef>
                <a:spcPts val="0"/>
              </a:spcBef>
              <a:buNone/>
              <a:defRPr sz="1800">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31" name="Google Shape;31;p41"/>
          <p:cNvSpPr txBox="1"/>
          <p:nvPr>
            <p:ph type="title"/>
          </p:nvPr>
        </p:nvSpPr>
        <p:spPr>
          <a:xfrm>
            <a:off x="1225551" y="465667"/>
            <a:ext cx="9736617" cy="114300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CC0000"/>
              </a:buClr>
              <a:buSzPts val="3600"/>
              <a:buFont typeface="Open Sans"/>
              <a:buNone/>
              <a:defRPr sz="3600">
                <a:solidFill>
                  <a:srgbClr val="CC0000"/>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239" name="Shape 239"/>
        <p:cNvGrpSpPr/>
        <p:nvPr/>
      </p:nvGrpSpPr>
      <p:grpSpPr>
        <a:xfrm>
          <a:off x="0" y="0"/>
          <a:ext cx="0" cy="0"/>
          <a:chOff x="0" y="0"/>
          <a:chExt cx="0" cy="0"/>
        </a:xfrm>
      </p:grpSpPr>
      <p:sp>
        <p:nvSpPr>
          <p:cNvPr id="240" name="Google Shape;240;p69"/>
          <p:cNvSpPr txBox="1"/>
          <p:nvPr>
            <p:ph idx="1" type="body"/>
          </p:nvPr>
        </p:nvSpPr>
        <p:spPr>
          <a:xfrm>
            <a:off x="574537" y="183555"/>
            <a:ext cx="7240060"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41" name="Google Shape;241;p69"/>
          <p:cNvSpPr/>
          <p:nvPr/>
        </p:nvSpPr>
        <p:spPr>
          <a:xfrm>
            <a:off x="555188" y="6114587"/>
            <a:ext cx="11081624"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242" name="Google Shape;242;p69"/>
          <p:cNvSpPr txBox="1"/>
          <p:nvPr/>
        </p:nvSpPr>
        <p:spPr>
          <a:xfrm>
            <a:off x="6756400" y="1615440"/>
            <a:ext cx="0" cy="0"/>
          </a:xfrm>
          <a:prstGeom prst="rect">
            <a:avLst/>
          </a:prstGeom>
          <a:noFill/>
          <a:ln>
            <a:noFill/>
          </a:ln>
        </p:spPr>
        <p:txBody>
          <a:bodyPr anchorCtr="0" anchor="ctr" bIns="25400" lIns="25400" spcFirstLastPara="1" rIns="25400" wrap="square" tIns="25400">
            <a:noAutofit/>
          </a:bodyPr>
          <a:lstStyle/>
          <a:p>
            <a:pPr indent="0" lvl="0" marL="0" marR="0" rtl="0" algn="l">
              <a:lnSpc>
                <a:spcPct val="100000"/>
              </a:lnSpc>
              <a:spcBef>
                <a:spcPts val="0"/>
              </a:spcBef>
              <a:spcAft>
                <a:spcPts val="0"/>
              </a:spcAft>
              <a:buClr>
                <a:schemeClr val="dk1"/>
              </a:buClr>
              <a:buSzPts val="3300"/>
              <a:buFont typeface="Helvetica Neue"/>
              <a:buNone/>
            </a:pPr>
            <a:r>
              <a:t/>
            </a:r>
            <a:endParaRPr b="1" i="0" sz="3300" u="none" cap="none" strike="noStrike">
              <a:solidFill>
                <a:srgbClr val="000000"/>
              </a:solidFill>
              <a:latin typeface="Open Sans"/>
              <a:ea typeface="Open Sans"/>
              <a:cs typeface="Open Sans"/>
              <a:sym typeface="Open Sans"/>
            </a:endParaRPr>
          </a:p>
        </p:txBody>
      </p:sp>
      <p:sp>
        <p:nvSpPr>
          <p:cNvPr id="243" name="Google Shape;243;p69"/>
          <p:cNvSpPr txBox="1"/>
          <p:nvPr>
            <p:ph idx="2" type="body"/>
          </p:nvPr>
        </p:nvSpPr>
        <p:spPr>
          <a:xfrm>
            <a:off x="2759347" y="1671442"/>
            <a:ext cx="5303838" cy="312238"/>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rgbClr val="E57200"/>
              </a:buClr>
              <a:buSzPts val="1750"/>
              <a:buFont typeface="Arial"/>
              <a:buNone/>
              <a:defRPr b="1" sz="1400">
                <a:solidFill>
                  <a:srgbClr val="E57200"/>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44" name="Google Shape;244;p69"/>
          <p:cNvSpPr txBox="1"/>
          <p:nvPr>
            <p:ph idx="3" type="body"/>
          </p:nvPr>
        </p:nvSpPr>
        <p:spPr>
          <a:xfrm>
            <a:off x="2759347" y="2033191"/>
            <a:ext cx="8376424" cy="765083"/>
          </a:xfrm>
          <a:prstGeom prst="rect">
            <a:avLst/>
          </a:prstGeom>
          <a:noFill/>
          <a:ln>
            <a:noFill/>
          </a:ln>
        </p:spPr>
        <p:txBody>
          <a:bodyPr anchorCtr="0" anchor="t" bIns="50800" lIns="50800" spcFirstLastPara="1" rIns="50800" wrap="square" tIns="50800">
            <a:noAutofit/>
          </a:bodyPr>
          <a:lstStyle>
            <a:lvl1pPr indent="-323850" lvl="0" marL="457200" algn="l">
              <a:lnSpc>
                <a:spcPct val="100000"/>
              </a:lnSpc>
              <a:spcBef>
                <a:spcPts val="0"/>
              </a:spcBef>
              <a:spcAft>
                <a:spcPts val="0"/>
              </a:spcAft>
              <a:buClr>
                <a:srgbClr val="000000"/>
              </a:buClr>
              <a:buSzPts val="1500"/>
              <a:buFont typeface="Arial"/>
              <a:buChar char="•"/>
              <a:defRPr b="0"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45" name="Google Shape;245;p69"/>
          <p:cNvSpPr txBox="1"/>
          <p:nvPr>
            <p:ph idx="4" type="body"/>
          </p:nvPr>
        </p:nvSpPr>
        <p:spPr>
          <a:xfrm>
            <a:off x="2759347" y="3086521"/>
            <a:ext cx="5303838" cy="309661"/>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rgbClr val="BF9900"/>
              </a:buClr>
              <a:buSzPts val="1750"/>
              <a:buFont typeface="Arial"/>
              <a:buNone/>
              <a:defRPr b="1" sz="1400">
                <a:solidFill>
                  <a:srgbClr val="BF9900"/>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46" name="Google Shape;246;p69"/>
          <p:cNvSpPr txBox="1"/>
          <p:nvPr>
            <p:ph idx="5" type="body"/>
          </p:nvPr>
        </p:nvSpPr>
        <p:spPr>
          <a:xfrm>
            <a:off x="2759347" y="3445692"/>
            <a:ext cx="8376424" cy="765083"/>
          </a:xfrm>
          <a:prstGeom prst="rect">
            <a:avLst/>
          </a:prstGeom>
          <a:noFill/>
          <a:ln>
            <a:noFill/>
          </a:ln>
        </p:spPr>
        <p:txBody>
          <a:bodyPr anchorCtr="0" anchor="t" bIns="50800" lIns="50800" spcFirstLastPara="1" rIns="50800" wrap="square" tIns="50800">
            <a:noAutofit/>
          </a:bodyPr>
          <a:lstStyle>
            <a:lvl1pPr indent="-323850" lvl="0" marL="457200" algn="l">
              <a:lnSpc>
                <a:spcPct val="100000"/>
              </a:lnSpc>
              <a:spcBef>
                <a:spcPts val="0"/>
              </a:spcBef>
              <a:spcAft>
                <a:spcPts val="0"/>
              </a:spcAft>
              <a:buClr>
                <a:srgbClr val="000000"/>
              </a:buClr>
              <a:buSzPts val="1500"/>
              <a:buFont typeface="Arial"/>
              <a:buChar char="•"/>
              <a:defRPr b="0"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47" name="Google Shape;247;p69"/>
          <p:cNvSpPr txBox="1"/>
          <p:nvPr>
            <p:ph idx="6" type="body"/>
          </p:nvPr>
        </p:nvSpPr>
        <p:spPr>
          <a:xfrm>
            <a:off x="2759347" y="4545955"/>
            <a:ext cx="5303838" cy="312238"/>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chemeClr val="accent3"/>
              </a:buClr>
              <a:buSzPts val="1750"/>
              <a:buFont typeface="Arial"/>
              <a:buNone/>
              <a:defRPr b="1" sz="1400">
                <a:solidFill>
                  <a:schemeClr val="accent3"/>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48" name="Google Shape;248;p69"/>
          <p:cNvSpPr txBox="1"/>
          <p:nvPr>
            <p:ph idx="7" type="body"/>
          </p:nvPr>
        </p:nvSpPr>
        <p:spPr>
          <a:xfrm>
            <a:off x="2759347" y="4907703"/>
            <a:ext cx="8376424" cy="765083"/>
          </a:xfrm>
          <a:prstGeom prst="rect">
            <a:avLst/>
          </a:prstGeom>
          <a:noFill/>
          <a:ln>
            <a:noFill/>
          </a:ln>
        </p:spPr>
        <p:txBody>
          <a:bodyPr anchorCtr="0" anchor="t" bIns="50800" lIns="50800" spcFirstLastPara="1" rIns="50800" wrap="square" tIns="50800">
            <a:noAutofit/>
          </a:bodyPr>
          <a:lstStyle>
            <a:lvl1pPr indent="-323850" lvl="0" marL="457200" algn="l">
              <a:lnSpc>
                <a:spcPct val="100000"/>
              </a:lnSpc>
              <a:spcBef>
                <a:spcPts val="0"/>
              </a:spcBef>
              <a:spcAft>
                <a:spcPts val="0"/>
              </a:spcAft>
              <a:buClr>
                <a:srgbClr val="000000"/>
              </a:buClr>
              <a:buSzPts val="1500"/>
              <a:buFont typeface="Arial"/>
              <a:buChar char="•"/>
              <a:defRPr b="0"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49" name="Google Shape;249;p69"/>
          <p:cNvSpPr txBox="1"/>
          <p:nvPr>
            <p:ph idx="8" type="body"/>
          </p:nvPr>
        </p:nvSpPr>
        <p:spPr>
          <a:xfrm>
            <a:off x="954961" y="6116320"/>
            <a:ext cx="10282079" cy="238964"/>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chemeClr val="lt1"/>
              </a:buClr>
              <a:buSzPts val="1500"/>
              <a:buFont typeface="Arial"/>
              <a:buNone/>
              <a:defRPr b="1" sz="1200">
                <a:solidFill>
                  <a:schemeClr val="lt1"/>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pic>
        <p:nvPicPr>
          <p:cNvPr descr="Scrum Inc_CMYK.pdf" id="250" name="Google Shape;250;p69"/>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pic>
        <p:nvPicPr>
          <p:cNvPr id="251" name="Google Shape;251;p69"/>
          <p:cNvPicPr preferRelativeResize="0"/>
          <p:nvPr/>
        </p:nvPicPr>
        <p:blipFill rotWithShape="1">
          <a:blip r:embed="rId3">
            <a:alphaModFix/>
          </a:blip>
          <a:srcRect b="0" l="0" r="0" t="0"/>
          <a:stretch/>
        </p:blipFill>
        <p:spPr>
          <a:xfrm>
            <a:off x="1566984" y="3222707"/>
            <a:ext cx="682769" cy="682769"/>
          </a:xfrm>
          <a:prstGeom prst="rect">
            <a:avLst/>
          </a:prstGeom>
          <a:noFill/>
          <a:ln>
            <a:noFill/>
          </a:ln>
        </p:spPr>
      </p:pic>
      <p:pic>
        <p:nvPicPr>
          <p:cNvPr id="252" name="Google Shape;252;p69"/>
          <p:cNvPicPr preferRelativeResize="0"/>
          <p:nvPr/>
        </p:nvPicPr>
        <p:blipFill rotWithShape="1">
          <a:blip r:embed="rId4">
            <a:alphaModFix/>
          </a:blip>
          <a:srcRect b="0" l="0" r="0" t="0"/>
          <a:stretch/>
        </p:blipFill>
        <p:spPr>
          <a:xfrm>
            <a:off x="1520672" y="4666252"/>
            <a:ext cx="682769" cy="682769"/>
          </a:xfrm>
          <a:prstGeom prst="rect">
            <a:avLst/>
          </a:prstGeom>
          <a:noFill/>
          <a:ln>
            <a:noFill/>
          </a:ln>
        </p:spPr>
      </p:pic>
      <p:pic>
        <p:nvPicPr>
          <p:cNvPr id="253" name="Google Shape;253;p69"/>
          <p:cNvPicPr preferRelativeResize="0"/>
          <p:nvPr/>
        </p:nvPicPr>
        <p:blipFill rotWithShape="1">
          <a:blip r:embed="rId5">
            <a:alphaModFix/>
          </a:blip>
          <a:srcRect b="0" l="0" r="0" t="0"/>
          <a:stretch/>
        </p:blipFill>
        <p:spPr>
          <a:xfrm>
            <a:off x="1520672" y="1750780"/>
            <a:ext cx="784331" cy="784331"/>
          </a:xfrm>
          <a:prstGeom prst="rect">
            <a:avLst/>
          </a:prstGeom>
          <a:noFill/>
          <a:ln>
            <a:noFill/>
          </a:ln>
        </p:spPr>
      </p:pic>
      <p:sp>
        <p:nvSpPr>
          <p:cNvPr id="254" name="Google Shape;254;p69"/>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55" name="Google Shape;255;p69"/>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256" name="Shape 256"/>
        <p:cNvGrpSpPr/>
        <p:nvPr/>
      </p:nvGrpSpPr>
      <p:grpSpPr>
        <a:xfrm>
          <a:off x="0" y="0"/>
          <a:ext cx="0" cy="0"/>
          <a:chOff x="0" y="0"/>
          <a:chExt cx="0" cy="0"/>
        </a:xfrm>
      </p:grpSpPr>
      <p:sp>
        <p:nvSpPr>
          <p:cNvPr id="257" name="Google Shape;257;p70"/>
          <p:cNvSpPr/>
          <p:nvPr/>
        </p:nvSpPr>
        <p:spPr>
          <a:xfrm flipH="1" rot="10800000">
            <a:off x="565969" y="1563683"/>
            <a:ext cx="3425512" cy="1321757"/>
          </a:xfrm>
          <a:prstGeom prst="snip1Rect">
            <a:avLst>
              <a:gd fmla="val 16667" name="adj"/>
            </a:avLst>
          </a:prstGeom>
          <a:solidFill>
            <a:srgbClr val="FF4D4D">
              <a:alpha val="20000"/>
            </a:srgbClr>
          </a:solidFill>
          <a:ln>
            <a:noFill/>
          </a:ln>
        </p:spPr>
        <p:txBody>
          <a:bodyPr anchorCtr="0" anchor="ctr" bIns="18000" lIns="18000" spcFirstLastPara="1" rIns="18000" wrap="square" tIns="18000">
            <a:noAutofit/>
          </a:bodyPr>
          <a:lstStyle/>
          <a:p>
            <a:pPr indent="0" lvl="0" marL="0" marR="0" rtl="0" algn="l">
              <a:spcBef>
                <a:spcPts val="0"/>
              </a:spcBef>
              <a:spcAft>
                <a:spcPts val="0"/>
              </a:spcAft>
              <a:buNone/>
            </a:pPr>
            <a:r>
              <a:t/>
            </a:r>
            <a:endParaRPr b="1" sz="500">
              <a:solidFill>
                <a:schemeClr val="lt1"/>
              </a:solidFill>
              <a:latin typeface="Open Sans"/>
              <a:ea typeface="Open Sans"/>
              <a:cs typeface="Open Sans"/>
              <a:sym typeface="Open Sans"/>
            </a:endParaRPr>
          </a:p>
        </p:txBody>
      </p:sp>
      <p:sp>
        <p:nvSpPr>
          <p:cNvPr id="258" name="Google Shape;258;p70"/>
          <p:cNvSpPr txBox="1"/>
          <p:nvPr>
            <p:ph idx="1" type="body"/>
          </p:nvPr>
        </p:nvSpPr>
        <p:spPr>
          <a:xfrm>
            <a:off x="574537" y="183555"/>
            <a:ext cx="7240060" cy="112871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59" name="Google Shape;259;p70"/>
          <p:cNvSpPr txBox="1"/>
          <p:nvPr>
            <p:ph idx="2" type="body"/>
          </p:nvPr>
        </p:nvSpPr>
        <p:spPr>
          <a:xfrm>
            <a:off x="638919" y="1614617"/>
            <a:ext cx="3352562" cy="254957"/>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2950"/>
              </a:spcBef>
              <a:spcAft>
                <a:spcPts val="0"/>
              </a:spcAft>
              <a:buClr>
                <a:srgbClr val="000000"/>
              </a:buClr>
              <a:buSzPts val="1500"/>
              <a:buFont typeface="Open Sans"/>
              <a:buNone/>
              <a:defRPr b="1"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2625"/>
              <a:buFont typeface="Open Sans"/>
              <a:buNone/>
              <a:defRPr/>
            </a:lvl2pPr>
            <a:lvl3pPr indent="-228600" lvl="2" marL="1371600" algn="l">
              <a:lnSpc>
                <a:spcPct val="100000"/>
              </a:lnSpc>
              <a:spcBef>
                <a:spcPts val="2950"/>
              </a:spcBef>
              <a:spcAft>
                <a:spcPts val="0"/>
              </a:spcAft>
              <a:buClr>
                <a:srgbClr val="000000"/>
              </a:buClr>
              <a:buSzPts val="2625"/>
              <a:buFont typeface="Open Sans"/>
              <a:buNone/>
              <a:defRPr/>
            </a:lvl3pPr>
            <a:lvl4pPr indent="-228600" lvl="3" marL="1828800" algn="l">
              <a:lnSpc>
                <a:spcPct val="100000"/>
              </a:lnSpc>
              <a:spcBef>
                <a:spcPts val="2950"/>
              </a:spcBef>
              <a:spcAft>
                <a:spcPts val="0"/>
              </a:spcAft>
              <a:buClr>
                <a:srgbClr val="000000"/>
              </a:buClr>
              <a:buSzPts val="2625"/>
              <a:buFont typeface="Open Sans"/>
              <a:buNone/>
              <a:defRPr/>
            </a:lvl4pPr>
            <a:lvl5pPr indent="-228600" lvl="4" marL="2286000" algn="l">
              <a:lnSpc>
                <a:spcPct val="100000"/>
              </a:lnSpc>
              <a:spcBef>
                <a:spcPts val="2950"/>
              </a:spcBef>
              <a:spcAft>
                <a:spcPts val="0"/>
              </a:spcAft>
              <a:buClr>
                <a:srgbClr val="000000"/>
              </a:buClr>
              <a:buSzPts val="2625"/>
              <a:buFont typeface="Open Sans"/>
              <a:buNone/>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60" name="Google Shape;260;p70"/>
          <p:cNvSpPr txBox="1"/>
          <p:nvPr>
            <p:ph idx="3" type="body"/>
          </p:nvPr>
        </p:nvSpPr>
        <p:spPr>
          <a:xfrm>
            <a:off x="638919" y="1869573"/>
            <a:ext cx="3352562" cy="1015867"/>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61" name="Google Shape;261;p70"/>
          <p:cNvSpPr/>
          <p:nvPr/>
        </p:nvSpPr>
        <p:spPr>
          <a:xfrm flipH="1" rot="10800000">
            <a:off x="4383244" y="1563683"/>
            <a:ext cx="3425512" cy="1321757"/>
          </a:xfrm>
          <a:prstGeom prst="snip1Rect">
            <a:avLst>
              <a:gd fmla="val 16667" name="adj"/>
            </a:avLst>
          </a:prstGeom>
          <a:solidFill>
            <a:srgbClr val="AEABAB">
              <a:alpha val="20000"/>
            </a:srgbClr>
          </a:solidFill>
          <a:ln>
            <a:noFill/>
          </a:ln>
        </p:spPr>
        <p:txBody>
          <a:bodyPr anchorCtr="0" anchor="ctr" bIns="18000" lIns="18000" spcFirstLastPara="1" rIns="18000" wrap="square" tIns="18000">
            <a:noAutofit/>
          </a:bodyPr>
          <a:lstStyle/>
          <a:p>
            <a:pPr indent="0" lvl="0" marL="0" marR="0" rtl="0" algn="l">
              <a:spcBef>
                <a:spcPts val="0"/>
              </a:spcBef>
              <a:spcAft>
                <a:spcPts val="0"/>
              </a:spcAft>
              <a:buNone/>
            </a:pPr>
            <a:r>
              <a:t/>
            </a:r>
            <a:endParaRPr b="1" sz="500">
              <a:solidFill>
                <a:schemeClr val="lt1"/>
              </a:solidFill>
              <a:latin typeface="Open Sans"/>
              <a:ea typeface="Open Sans"/>
              <a:cs typeface="Open Sans"/>
              <a:sym typeface="Open Sans"/>
            </a:endParaRPr>
          </a:p>
        </p:txBody>
      </p:sp>
      <p:sp>
        <p:nvSpPr>
          <p:cNvPr id="262" name="Google Shape;262;p70"/>
          <p:cNvSpPr txBox="1"/>
          <p:nvPr>
            <p:ph idx="4" type="body"/>
          </p:nvPr>
        </p:nvSpPr>
        <p:spPr>
          <a:xfrm>
            <a:off x="4456194" y="1614617"/>
            <a:ext cx="3352562" cy="254957"/>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2950"/>
              </a:spcBef>
              <a:spcAft>
                <a:spcPts val="0"/>
              </a:spcAft>
              <a:buClr>
                <a:srgbClr val="000000"/>
              </a:buClr>
              <a:buSzPts val="1500"/>
              <a:buFont typeface="Open Sans"/>
              <a:buNone/>
              <a:defRPr b="1"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2625"/>
              <a:buFont typeface="Open Sans"/>
              <a:buNone/>
              <a:defRPr/>
            </a:lvl2pPr>
            <a:lvl3pPr indent="-228600" lvl="2" marL="1371600" algn="l">
              <a:lnSpc>
                <a:spcPct val="100000"/>
              </a:lnSpc>
              <a:spcBef>
                <a:spcPts val="2950"/>
              </a:spcBef>
              <a:spcAft>
                <a:spcPts val="0"/>
              </a:spcAft>
              <a:buClr>
                <a:srgbClr val="000000"/>
              </a:buClr>
              <a:buSzPts val="2625"/>
              <a:buFont typeface="Open Sans"/>
              <a:buNone/>
              <a:defRPr/>
            </a:lvl3pPr>
            <a:lvl4pPr indent="-228600" lvl="3" marL="1828800" algn="l">
              <a:lnSpc>
                <a:spcPct val="100000"/>
              </a:lnSpc>
              <a:spcBef>
                <a:spcPts val="2950"/>
              </a:spcBef>
              <a:spcAft>
                <a:spcPts val="0"/>
              </a:spcAft>
              <a:buClr>
                <a:srgbClr val="000000"/>
              </a:buClr>
              <a:buSzPts val="2625"/>
              <a:buFont typeface="Open Sans"/>
              <a:buNone/>
              <a:defRPr/>
            </a:lvl4pPr>
            <a:lvl5pPr indent="-228600" lvl="4" marL="2286000" algn="l">
              <a:lnSpc>
                <a:spcPct val="100000"/>
              </a:lnSpc>
              <a:spcBef>
                <a:spcPts val="2950"/>
              </a:spcBef>
              <a:spcAft>
                <a:spcPts val="0"/>
              </a:spcAft>
              <a:buClr>
                <a:srgbClr val="000000"/>
              </a:buClr>
              <a:buSzPts val="2625"/>
              <a:buFont typeface="Open Sans"/>
              <a:buNone/>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63" name="Google Shape;263;p70"/>
          <p:cNvSpPr txBox="1"/>
          <p:nvPr>
            <p:ph idx="5" type="body"/>
          </p:nvPr>
        </p:nvSpPr>
        <p:spPr>
          <a:xfrm>
            <a:off x="4462034" y="1869573"/>
            <a:ext cx="3352562" cy="1015867"/>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64" name="Google Shape;264;p70"/>
          <p:cNvSpPr/>
          <p:nvPr/>
        </p:nvSpPr>
        <p:spPr>
          <a:xfrm flipH="1" rot="10800000">
            <a:off x="8197528" y="1563683"/>
            <a:ext cx="3425512" cy="1321757"/>
          </a:xfrm>
          <a:prstGeom prst="snip1Rect">
            <a:avLst>
              <a:gd fmla="val 16667" name="adj"/>
            </a:avLst>
          </a:prstGeom>
          <a:solidFill>
            <a:srgbClr val="FF4D4D">
              <a:alpha val="20000"/>
            </a:srgbClr>
          </a:solidFill>
          <a:ln>
            <a:noFill/>
          </a:ln>
        </p:spPr>
        <p:txBody>
          <a:bodyPr anchorCtr="0" anchor="ctr" bIns="18000" lIns="18000" spcFirstLastPara="1" rIns="18000" wrap="square" tIns="18000">
            <a:noAutofit/>
          </a:bodyPr>
          <a:lstStyle/>
          <a:p>
            <a:pPr indent="0" lvl="0" marL="0" marR="0" rtl="0" algn="l">
              <a:spcBef>
                <a:spcPts val="0"/>
              </a:spcBef>
              <a:spcAft>
                <a:spcPts val="0"/>
              </a:spcAft>
              <a:buNone/>
            </a:pPr>
            <a:r>
              <a:t/>
            </a:r>
            <a:endParaRPr b="1" sz="500">
              <a:solidFill>
                <a:schemeClr val="lt1"/>
              </a:solidFill>
              <a:latin typeface="Open Sans"/>
              <a:ea typeface="Open Sans"/>
              <a:cs typeface="Open Sans"/>
              <a:sym typeface="Open Sans"/>
            </a:endParaRPr>
          </a:p>
        </p:txBody>
      </p:sp>
      <p:sp>
        <p:nvSpPr>
          <p:cNvPr id="265" name="Google Shape;265;p70"/>
          <p:cNvSpPr txBox="1"/>
          <p:nvPr>
            <p:ph idx="6" type="body"/>
          </p:nvPr>
        </p:nvSpPr>
        <p:spPr>
          <a:xfrm>
            <a:off x="8270478" y="1614617"/>
            <a:ext cx="3352562" cy="254957"/>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2950"/>
              </a:spcBef>
              <a:spcAft>
                <a:spcPts val="0"/>
              </a:spcAft>
              <a:buClr>
                <a:srgbClr val="000000"/>
              </a:buClr>
              <a:buSzPts val="1500"/>
              <a:buFont typeface="Open Sans"/>
              <a:buNone/>
              <a:defRPr b="1"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2625"/>
              <a:buFont typeface="Open Sans"/>
              <a:buNone/>
              <a:defRPr/>
            </a:lvl2pPr>
            <a:lvl3pPr indent="-228600" lvl="2" marL="1371600" algn="l">
              <a:lnSpc>
                <a:spcPct val="100000"/>
              </a:lnSpc>
              <a:spcBef>
                <a:spcPts val="2950"/>
              </a:spcBef>
              <a:spcAft>
                <a:spcPts val="0"/>
              </a:spcAft>
              <a:buClr>
                <a:srgbClr val="000000"/>
              </a:buClr>
              <a:buSzPts val="2625"/>
              <a:buFont typeface="Open Sans"/>
              <a:buNone/>
              <a:defRPr/>
            </a:lvl3pPr>
            <a:lvl4pPr indent="-228600" lvl="3" marL="1828800" algn="l">
              <a:lnSpc>
                <a:spcPct val="100000"/>
              </a:lnSpc>
              <a:spcBef>
                <a:spcPts val="2950"/>
              </a:spcBef>
              <a:spcAft>
                <a:spcPts val="0"/>
              </a:spcAft>
              <a:buClr>
                <a:srgbClr val="000000"/>
              </a:buClr>
              <a:buSzPts val="2625"/>
              <a:buFont typeface="Open Sans"/>
              <a:buNone/>
              <a:defRPr/>
            </a:lvl4pPr>
            <a:lvl5pPr indent="-228600" lvl="4" marL="2286000" algn="l">
              <a:lnSpc>
                <a:spcPct val="100000"/>
              </a:lnSpc>
              <a:spcBef>
                <a:spcPts val="2950"/>
              </a:spcBef>
              <a:spcAft>
                <a:spcPts val="0"/>
              </a:spcAft>
              <a:buClr>
                <a:srgbClr val="000000"/>
              </a:buClr>
              <a:buSzPts val="2625"/>
              <a:buFont typeface="Open Sans"/>
              <a:buNone/>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66" name="Google Shape;266;p70"/>
          <p:cNvSpPr txBox="1"/>
          <p:nvPr>
            <p:ph idx="7" type="body"/>
          </p:nvPr>
        </p:nvSpPr>
        <p:spPr>
          <a:xfrm>
            <a:off x="8270478" y="1869573"/>
            <a:ext cx="3352562" cy="1015867"/>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67" name="Google Shape;267;p70"/>
          <p:cNvSpPr/>
          <p:nvPr/>
        </p:nvSpPr>
        <p:spPr>
          <a:xfrm flipH="1" rot="10800000">
            <a:off x="565969" y="3067363"/>
            <a:ext cx="3425512" cy="1321757"/>
          </a:xfrm>
          <a:prstGeom prst="snip1Rect">
            <a:avLst>
              <a:gd fmla="val 16667" name="adj"/>
            </a:avLst>
          </a:prstGeom>
          <a:solidFill>
            <a:srgbClr val="AEABAB">
              <a:alpha val="20000"/>
            </a:srgbClr>
          </a:solidFill>
          <a:ln>
            <a:noFill/>
          </a:ln>
        </p:spPr>
        <p:txBody>
          <a:bodyPr anchorCtr="0" anchor="ctr" bIns="18000" lIns="18000" spcFirstLastPara="1" rIns="18000" wrap="square" tIns="18000">
            <a:noAutofit/>
          </a:bodyPr>
          <a:lstStyle/>
          <a:p>
            <a:pPr indent="0" lvl="0" marL="0" marR="0" rtl="0" algn="l">
              <a:spcBef>
                <a:spcPts val="0"/>
              </a:spcBef>
              <a:spcAft>
                <a:spcPts val="0"/>
              </a:spcAft>
              <a:buNone/>
            </a:pPr>
            <a:r>
              <a:t/>
            </a:r>
            <a:endParaRPr b="1" sz="500">
              <a:solidFill>
                <a:schemeClr val="lt1"/>
              </a:solidFill>
              <a:latin typeface="Open Sans"/>
              <a:ea typeface="Open Sans"/>
              <a:cs typeface="Open Sans"/>
              <a:sym typeface="Open Sans"/>
            </a:endParaRPr>
          </a:p>
        </p:txBody>
      </p:sp>
      <p:sp>
        <p:nvSpPr>
          <p:cNvPr id="268" name="Google Shape;268;p70"/>
          <p:cNvSpPr txBox="1"/>
          <p:nvPr>
            <p:ph idx="8" type="body"/>
          </p:nvPr>
        </p:nvSpPr>
        <p:spPr>
          <a:xfrm>
            <a:off x="638919" y="3118297"/>
            <a:ext cx="3352562" cy="254957"/>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2950"/>
              </a:spcBef>
              <a:spcAft>
                <a:spcPts val="0"/>
              </a:spcAft>
              <a:buClr>
                <a:srgbClr val="000000"/>
              </a:buClr>
              <a:buSzPts val="1500"/>
              <a:buFont typeface="Open Sans"/>
              <a:buNone/>
              <a:defRPr b="1"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2625"/>
              <a:buFont typeface="Open Sans"/>
              <a:buNone/>
              <a:defRPr/>
            </a:lvl2pPr>
            <a:lvl3pPr indent="-228600" lvl="2" marL="1371600" algn="l">
              <a:lnSpc>
                <a:spcPct val="100000"/>
              </a:lnSpc>
              <a:spcBef>
                <a:spcPts val="2950"/>
              </a:spcBef>
              <a:spcAft>
                <a:spcPts val="0"/>
              </a:spcAft>
              <a:buClr>
                <a:srgbClr val="000000"/>
              </a:buClr>
              <a:buSzPts val="2625"/>
              <a:buFont typeface="Open Sans"/>
              <a:buNone/>
              <a:defRPr/>
            </a:lvl3pPr>
            <a:lvl4pPr indent="-228600" lvl="3" marL="1828800" algn="l">
              <a:lnSpc>
                <a:spcPct val="100000"/>
              </a:lnSpc>
              <a:spcBef>
                <a:spcPts val="2950"/>
              </a:spcBef>
              <a:spcAft>
                <a:spcPts val="0"/>
              </a:spcAft>
              <a:buClr>
                <a:srgbClr val="000000"/>
              </a:buClr>
              <a:buSzPts val="2625"/>
              <a:buFont typeface="Open Sans"/>
              <a:buNone/>
              <a:defRPr/>
            </a:lvl4pPr>
            <a:lvl5pPr indent="-228600" lvl="4" marL="2286000" algn="l">
              <a:lnSpc>
                <a:spcPct val="100000"/>
              </a:lnSpc>
              <a:spcBef>
                <a:spcPts val="2950"/>
              </a:spcBef>
              <a:spcAft>
                <a:spcPts val="0"/>
              </a:spcAft>
              <a:buClr>
                <a:srgbClr val="000000"/>
              </a:buClr>
              <a:buSzPts val="2625"/>
              <a:buFont typeface="Open Sans"/>
              <a:buNone/>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69" name="Google Shape;269;p70"/>
          <p:cNvSpPr txBox="1"/>
          <p:nvPr>
            <p:ph idx="9" type="body"/>
          </p:nvPr>
        </p:nvSpPr>
        <p:spPr>
          <a:xfrm>
            <a:off x="638919" y="3373253"/>
            <a:ext cx="3352562" cy="1015867"/>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70" name="Google Shape;270;p70"/>
          <p:cNvSpPr/>
          <p:nvPr/>
        </p:nvSpPr>
        <p:spPr>
          <a:xfrm flipH="1" rot="10800000">
            <a:off x="4383244" y="3067363"/>
            <a:ext cx="3425512" cy="1321757"/>
          </a:xfrm>
          <a:prstGeom prst="snip1Rect">
            <a:avLst>
              <a:gd fmla="val 16667" name="adj"/>
            </a:avLst>
          </a:prstGeom>
          <a:solidFill>
            <a:srgbClr val="FF4D4D">
              <a:alpha val="20000"/>
            </a:srgbClr>
          </a:solidFill>
          <a:ln>
            <a:noFill/>
          </a:ln>
        </p:spPr>
        <p:txBody>
          <a:bodyPr anchorCtr="0" anchor="ctr" bIns="18000" lIns="18000" spcFirstLastPara="1" rIns="18000" wrap="square" tIns="18000">
            <a:noAutofit/>
          </a:bodyPr>
          <a:lstStyle/>
          <a:p>
            <a:pPr indent="0" lvl="0" marL="0" marR="0" rtl="0" algn="l">
              <a:spcBef>
                <a:spcPts val="0"/>
              </a:spcBef>
              <a:spcAft>
                <a:spcPts val="0"/>
              </a:spcAft>
              <a:buNone/>
            </a:pPr>
            <a:r>
              <a:t/>
            </a:r>
            <a:endParaRPr b="1" sz="500">
              <a:solidFill>
                <a:schemeClr val="lt1"/>
              </a:solidFill>
              <a:latin typeface="Open Sans"/>
              <a:ea typeface="Open Sans"/>
              <a:cs typeface="Open Sans"/>
              <a:sym typeface="Open Sans"/>
            </a:endParaRPr>
          </a:p>
        </p:txBody>
      </p:sp>
      <p:sp>
        <p:nvSpPr>
          <p:cNvPr id="271" name="Google Shape;271;p70"/>
          <p:cNvSpPr txBox="1"/>
          <p:nvPr>
            <p:ph idx="13" type="body"/>
          </p:nvPr>
        </p:nvSpPr>
        <p:spPr>
          <a:xfrm>
            <a:off x="4456194" y="3118297"/>
            <a:ext cx="3352562" cy="254957"/>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2950"/>
              </a:spcBef>
              <a:spcAft>
                <a:spcPts val="0"/>
              </a:spcAft>
              <a:buClr>
                <a:srgbClr val="000000"/>
              </a:buClr>
              <a:buSzPts val="1500"/>
              <a:buFont typeface="Open Sans"/>
              <a:buNone/>
              <a:defRPr b="1"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2625"/>
              <a:buFont typeface="Open Sans"/>
              <a:buNone/>
              <a:defRPr/>
            </a:lvl2pPr>
            <a:lvl3pPr indent="-228600" lvl="2" marL="1371600" algn="l">
              <a:lnSpc>
                <a:spcPct val="100000"/>
              </a:lnSpc>
              <a:spcBef>
                <a:spcPts val="2950"/>
              </a:spcBef>
              <a:spcAft>
                <a:spcPts val="0"/>
              </a:spcAft>
              <a:buClr>
                <a:srgbClr val="000000"/>
              </a:buClr>
              <a:buSzPts val="2625"/>
              <a:buFont typeface="Open Sans"/>
              <a:buNone/>
              <a:defRPr/>
            </a:lvl3pPr>
            <a:lvl4pPr indent="-228600" lvl="3" marL="1828800" algn="l">
              <a:lnSpc>
                <a:spcPct val="100000"/>
              </a:lnSpc>
              <a:spcBef>
                <a:spcPts val="2950"/>
              </a:spcBef>
              <a:spcAft>
                <a:spcPts val="0"/>
              </a:spcAft>
              <a:buClr>
                <a:srgbClr val="000000"/>
              </a:buClr>
              <a:buSzPts val="2625"/>
              <a:buFont typeface="Open Sans"/>
              <a:buNone/>
              <a:defRPr/>
            </a:lvl4pPr>
            <a:lvl5pPr indent="-228600" lvl="4" marL="2286000" algn="l">
              <a:lnSpc>
                <a:spcPct val="100000"/>
              </a:lnSpc>
              <a:spcBef>
                <a:spcPts val="2950"/>
              </a:spcBef>
              <a:spcAft>
                <a:spcPts val="0"/>
              </a:spcAft>
              <a:buClr>
                <a:srgbClr val="000000"/>
              </a:buClr>
              <a:buSzPts val="2625"/>
              <a:buFont typeface="Open Sans"/>
              <a:buNone/>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72" name="Google Shape;272;p70"/>
          <p:cNvSpPr txBox="1"/>
          <p:nvPr>
            <p:ph idx="14" type="body"/>
          </p:nvPr>
        </p:nvSpPr>
        <p:spPr>
          <a:xfrm>
            <a:off x="4462034" y="3373253"/>
            <a:ext cx="3352562" cy="1015867"/>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73" name="Google Shape;273;p70"/>
          <p:cNvSpPr/>
          <p:nvPr/>
        </p:nvSpPr>
        <p:spPr>
          <a:xfrm flipH="1" rot="10800000">
            <a:off x="8197528" y="3067363"/>
            <a:ext cx="3425512" cy="1321757"/>
          </a:xfrm>
          <a:prstGeom prst="snip1Rect">
            <a:avLst>
              <a:gd fmla="val 16667" name="adj"/>
            </a:avLst>
          </a:prstGeom>
          <a:solidFill>
            <a:srgbClr val="AEABAB">
              <a:alpha val="20000"/>
            </a:srgbClr>
          </a:solidFill>
          <a:ln>
            <a:noFill/>
          </a:ln>
        </p:spPr>
        <p:txBody>
          <a:bodyPr anchorCtr="0" anchor="ctr" bIns="18000" lIns="18000" spcFirstLastPara="1" rIns="18000" wrap="square" tIns="18000">
            <a:noAutofit/>
          </a:bodyPr>
          <a:lstStyle/>
          <a:p>
            <a:pPr indent="0" lvl="0" marL="0" marR="0" rtl="0" algn="l">
              <a:spcBef>
                <a:spcPts val="0"/>
              </a:spcBef>
              <a:spcAft>
                <a:spcPts val="0"/>
              </a:spcAft>
              <a:buNone/>
            </a:pPr>
            <a:r>
              <a:t/>
            </a:r>
            <a:endParaRPr b="1" sz="500">
              <a:solidFill>
                <a:schemeClr val="lt1"/>
              </a:solidFill>
              <a:latin typeface="Open Sans"/>
              <a:ea typeface="Open Sans"/>
              <a:cs typeface="Open Sans"/>
              <a:sym typeface="Open Sans"/>
            </a:endParaRPr>
          </a:p>
        </p:txBody>
      </p:sp>
      <p:sp>
        <p:nvSpPr>
          <p:cNvPr id="274" name="Google Shape;274;p70"/>
          <p:cNvSpPr txBox="1"/>
          <p:nvPr>
            <p:ph idx="15" type="body"/>
          </p:nvPr>
        </p:nvSpPr>
        <p:spPr>
          <a:xfrm>
            <a:off x="8270478" y="3118297"/>
            <a:ext cx="3352562" cy="254957"/>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2950"/>
              </a:spcBef>
              <a:spcAft>
                <a:spcPts val="0"/>
              </a:spcAft>
              <a:buClr>
                <a:srgbClr val="000000"/>
              </a:buClr>
              <a:buSzPts val="1500"/>
              <a:buFont typeface="Open Sans"/>
              <a:buNone/>
              <a:defRPr b="1"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2625"/>
              <a:buFont typeface="Open Sans"/>
              <a:buNone/>
              <a:defRPr/>
            </a:lvl2pPr>
            <a:lvl3pPr indent="-228600" lvl="2" marL="1371600" algn="l">
              <a:lnSpc>
                <a:spcPct val="100000"/>
              </a:lnSpc>
              <a:spcBef>
                <a:spcPts val="2950"/>
              </a:spcBef>
              <a:spcAft>
                <a:spcPts val="0"/>
              </a:spcAft>
              <a:buClr>
                <a:srgbClr val="000000"/>
              </a:buClr>
              <a:buSzPts val="2625"/>
              <a:buFont typeface="Open Sans"/>
              <a:buNone/>
              <a:defRPr/>
            </a:lvl3pPr>
            <a:lvl4pPr indent="-228600" lvl="3" marL="1828800" algn="l">
              <a:lnSpc>
                <a:spcPct val="100000"/>
              </a:lnSpc>
              <a:spcBef>
                <a:spcPts val="2950"/>
              </a:spcBef>
              <a:spcAft>
                <a:spcPts val="0"/>
              </a:spcAft>
              <a:buClr>
                <a:srgbClr val="000000"/>
              </a:buClr>
              <a:buSzPts val="2625"/>
              <a:buFont typeface="Open Sans"/>
              <a:buNone/>
              <a:defRPr/>
            </a:lvl4pPr>
            <a:lvl5pPr indent="-228600" lvl="4" marL="2286000" algn="l">
              <a:lnSpc>
                <a:spcPct val="100000"/>
              </a:lnSpc>
              <a:spcBef>
                <a:spcPts val="2950"/>
              </a:spcBef>
              <a:spcAft>
                <a:spcPts val="0"/>
              </a:spcAft>
              <a:buClr>
                <a:srgbClr val="000000"/>
              </a:buClr>
              <a:buSzPts val="2625"/>
              <a:buFont typeface="Open Sans"/>
              <a:buNone/>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75" name="Google Shape;275;p70"/>
          <p:cNvSpPr txBox="1"/>
          <p:nvPr>
            <p:ph idx="16" type="body"/>
          </p:nvPr>
        </p:nvSpPr>
        <p:spPr>
          <a:xfrm>
            <a:off x="8270478" y="3373253"/>
            <a:ext cx="3352562" cy="1015867"/>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76" name="Google Shape;276;p70"/>
          <p:cNvSpPr/>
          <p:nvPr/>
        </p:nvSpPr>
        <p:spPr>
          <a:xfrm flipH="1" rot="10800000">
            <a:off x="565969" y="4540563"/>
            <a:ext cx="3425512" cy="1321757"/>
          </a:xfrm>
          <a:prstGeom prst="snip1Rect">
            <a:avLst>
              <a:gd fmla="val 16667" name="adj"/>
            </a:avLst>
          </a:prstGeom>
          <a:solidFill>
            <a:srgbClr val="FF4D4D">
              <a:alpha val="20000"/>
            </a:srgbClr>
          </a:solidFill>
          <a:ln>
            <a:noFill/>
          </a:ln>
        </p:spPr>
        <p:txBody>
          <a:bodyPr anchorCtr="0" anchor="ctr" bIns="18000" lIns="18000" spcFirstLastPara="1" rIns="18000" wrap="square" tIns="18000">
            <a:noAutofit/>
          </a:bodyPr>
          <a:lstStyle/>
          <a:p>
            <a:pPr indent="0" lvl="0" marL="0" marR="0" rtl="0" algn="l">
              <a:spcBef>
                <a:spcPts val="0"/>
              </a:spcBef>
              <a:spcAft>
                <a:spcPts val="0"/>
              </a:spcAft>
              <a:buNone/>
            </a:pPr>
            <a:r>
              <a:t/>
            </a:r>
            <a:endParaRPr b="1" sz="500">
              <a:solidFill>
                <a:schemeClr val="lt1"/>
              </a:solidFill>
              <a:latin typeface="Open Sans"/>
              <a:ea typeface="Open Sans"/>
              <a:cs typeface="Open Sans"/>
              <a:sym typeface="Open Sans"/>
            </a:endParaRPr>
          </a:p>
        </p:txBody>
      </p:sp>
      <p:sp>
        <p:nvSpPr>
          <p:cNvPr id="277" name="Google Shape;277;p70"/>
          <p:cNvSpPr txBox="1"/>
          <p:nvPr>
            <p:ph idx="17" type="body"/>
          </p:nvPr>
        </p:nvSpPr>
        <p:spPr>
          <a:xfrm>
            <a:off x="638919" y="4591497"/>
            <a:ext cx="3352562" cy="254957"/>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2950"/>
              </a:spcBef>
              <a:spcAft>
                <a:spcPts val="0"/>
              </a:spcAft>
              <a:buClr>
                <a:srgbClr val="000000"/>
              </a:buClr>
              <a:buSzPts val="1500"/>
              <a:buFont typeface="Open Sans"/>
              <a:buNone/>
              <a:defRPr b="1"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2625"/>
              <a:buFont typeface="Open Sans"/>
              <a:buNone/>
              <a:defRPr/>
            </a:lvl2pPr>
            <a:lvl3pPr indent="-228600" lvl="2" marL="1371600" algn="l">
              <a:lnSpc>
                <a:spcPct val="100000"/>
              </a:lnSpc>
              <a:spcBef>
                <a:spcPts val="2950"/>
              </a:spcBef>
              <a:spcAft>
                <a:spcPts val="0"/>
              </a:spcAft>
              <a:buClr>
                <a:srgbClr val="000000"/>
              </a:buClr>
              <a:buSzPts val="2625"/>
              <a:buFont typeface="Open Sans"/>
              <a:buNone/>
              <a:defRPr/>
            </a:lvl3pPr>
            <a:lvl4pPr indent="-228600" lvl="3" marL="1828800" algn="l">
              <a:lnSpc>
                <a:spcPct val="100000"/>
              </a:lnSpc>
              <a:spcBef>
                <a:spcPts val="2950"/>
              </a:spcBef>
              <a:spcAft>
                <a:spcPts val="0"/>
              </a:spcAft>
              <a:buClr>
                <a:srgbClr val="000000"/>
              </a:buClr>
              <a:buSzPts val="2625"/>
              <a:buFont typeface="Open Sans"/>
              <a:buNone/>
              <a:defRPr/>
            </a:lvl4pPr>
            <a:lvl5pPr indent="-228600" lvl="4" marL="2286000" algn="l">
              <a:lnSpc>
                <a:spcPct val="100000"/>
              </a:lnSpc>
              <a:spcBef>
                <a:spcPts val="2950"/>
              </a:spcBef>
              <a:spcAft>
                <a:spcPts val="0"/>
              </a:spcAft>
              <a:buClr>
                <a:srgbClr val="000000"/>
              </a:buClr>
              <a:buSzPts val="2625"/>
              <a:buFont typeface="Open Sans"/>
              <a:buNone/>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78" name="Google Shape;278;p70"/>
          <p:cNvSpPr txBox="1"/>
          <p:nvPr>
            <p:ph idx="18" type="body"/>
          </p:nvPr>
        </p:nvSpPr>
        <p:spPr>
          <a:xfrm>
            <a:off x="638919" y="4846453"/>
            <a:ext cx="3352562" cy="1015867"/>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79" name="Google Shape;279;p70"/>
          <p:cNvSpPr/>
          <p:nvPr/>
        </p:nvSpPr>
        <p:spPr>
          <a:xfrm flipH="1" rot="10800000">
            <a:off x="4383244" y="4540563"/>
            <a:ext cx="3425512" cy="1321757"/>
          </a:xfrm>
          <a:prstGeom prst="snip1Rect">
            <a:avLst>
              <a:gd fmla="val 16667" name="adj"/>
            </a:avLst>
          </a:prstGeom>
          <a:solidFill>
            <a:srgbClr val="AEABAB">
              <a:alpha val="20000"/>
            </a:srgbClr>
          </a:solidFill>
          <a:ln>
            <a:noFill/>
          </a:ln>
        </p:spPr>
        <p:txBody>
          <a:bodyPr anchorCtr="0" anchor="ctr" bIns="18000" lIns="18000" spcFirstLastPara="1" rIns="18000" wrap="square" tIns="18000">
            <a:noAutofit/>
          </a:bodyPr>
          <a:lstStyle/>
          <a:p>
            <a:pPr indent="0" lvl="0" marL="0" marR="0" rtl="0" algn="l">
              <a:spcBef>
                <a:spcPts val="0"/>
              </a:spcBef>
              <a:spcAft>
                <a:spcPts val="0"/>
              </a:spcAft>
              <a:buNone/>
            </a:pPr>
            <a:r>
              <a:t/>
            </a:r>
            <a:endParaRPr b="1" sz="500">
              <a:solidFill>
                <a:schemeClr val="lt1"/>
              </a:solidFill>
              <a:latin typeface="Open Sans"/>
              <a:ea typeface="Open Sans"/>
              <a:cs typeface="Open Sans"/>
              <a:sym typeface="Open Sans"/>
            </a:endParaRPr>
          </a:p>
        </p:txBody>
      </p:sp>
      <p:sp>
        <p:nvSpPr>
          <p:cNvPr id="280" name="Google Shape;280;p70"/>
          <p:cNvSpPr txBox="1"/>
          <p:nvPr>
            <p:ph idx="19" type="body"/>
          </p:nvPr>
        </p:nvSpPr>
        <p:spPr>
          <a:xfrm>
            <a:off x="4456194" y="4591497"/>
            <a:ext cx="3352562" cy="254957"/>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2950"/>
              </a:spcBef>
              <a:spcAft>
                <a:spcPts val="0"/>
              </a:spcAft>
              <a:buClr>
                <a:srgbClr val="000000"/>
              </a:buClr>
              <a:buSzPts val="1500"/>
              <a:buFont typeface="Open Sans"/>
              <a:buNone/>
              <a:defRPr b="1"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2625"/>
              <a:buFont typeface="Open Sans"/>
              <a:buNone/>
              <a:defRPr/>
            </a:lvl2pPr>
            <a:lvl3pPr indent="-228600" lvl="2" marL="1371600" algn="l">
              <a:lnSpc>
                <a:spcPct val="100000"/>
              </a:lnSpc>
              <a:spcBef>
                <a:spcPts val="2950"/>
              </a:spcBef>
              <a:spcAft>
                <a:spcPts val="0"/>
              </a:spcAft>
              <a:buClr>
                <a:srgbClr val="000000"/>
              </a:buClr>
              <a:buSzPts val="2625"/>
              <a:buFont typeface="Open Sans"/>
              <a:buNone/>
              <a:defRPr/>
            </a:lvl3pPr>
            <a:lvl4pPr indent="-228600" lvl="3" marL="1828800" algn="l">
              <a:lnSpc>
                <a:spcPct val="100000"/>
              </a:lnSpc>
              <a:spcBef>
                <a:spcPts val="2950"/>
              </a:spcBef>
              <a:spcAft>
                <a:spcPts val="0"/>
              </a:spcAft>
              <a:buClr>
                <a:srgbClr val="000000"/>
              </a:buClr>
              <a:buSzPts val="2625"/>
              <a:buFont typeface="Open Sans"/>
              <a:buNone/>
              <a:defRPr/>
            </a:lvl4pPr>
            <a:lvl5pPr indent="-228600" lvl="4" marL="2286000" algn="l">
              <a:lnSpc>
                <a:spcPct val="100000"/>
              </a:lnSpc>
              <a:spcBef>
                <a:spcPts val="2950"/>
              </a:spcBef>
              <a:spcAft>
                <a:spcPts val="0"/>
              </a:spcAft>
              <a:buClr>
                <a:srgbClr val="000000"/>
              </a:buClr>
              <a:buSzPts val="2625"/>
              <a:buFont typeface="Open Sans"/>
              <a:buNone/>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81" name="Google Shape;281;p70"/>
          <p:cNvSpPr txBox="1"/>
          <p:nvPr>
            <p:ph idx="20" type="body"/>
          </p:nvPr>
        </p:nvSpPr>
        <p:spPr>
          <a:xfrm>
            <a:off x="4462034" y="4846453"/>
            <a:ext cx="3352562" cy="1015867"/>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82" name="Google Shape;282;p70"/>
          <p:cNvSpPr/>
          <p:nvPr/>
        </p:nvSpPr>
        <p:spPr>
          <a:xfrm flipH="1" rot="10800000">
            <a:off x="8197528" y="4540563"/>
            <a:ext cx="3425512" cy="1321757"/>
          </a:xfrm>
          <a:prstGeom prst="snip1Rect">
            <a:avLst>
              <a:gd fmla="val 16667" name="adj"/>
            </a:avLst>
          </a:prstGeom>
          <a:solidFill>
            <a:srgbClr val="FF4D4D">
              <a:alpha val="20000"/>
            </a:srgbClr>
          </a:solidFill>
          <a:ln>
            <a:noFill/>
          </a:ln>
        </p:spPr>
        <p:txBody>
          <a:bodyPr anchorCtr="0" anchor="ctr" bIns="18000" lIns="18000" spcFirstLastPara="1" rIns="18000" wrap="square" tIns="18000">
            <a:noAutofit/>
          </a:bodyPr>
          <a:lstStyle/>
          <a:p>
            <a:pPr indent="0" lvl="0" marL="0" marR="0" rtl="0" algn="l">
              <a:spcBef>
                <a:spcPts val="0"/>
              </a:spcBef>
              <a:spcAft>
                <a:spcPts val="0"/>
              </a:spcAft>
              <a:buNone/>
            </a:pPr>
            <a:r>
              <a:t/>
            </a:r>
            <a:endParaRPr b="1" sz="500">
              <a:solidFill>
                <a:schemeClr val="lt1"/>
              </a:solidFill>
              <a:latin typeface="Open Sans"/>
              <a:ea typeface="Open Sans"/>
              <a:cs typeface="Open Sans"/>
              <a:sym typeface="Open Sans"/>
            </a:endParaRPr>
          </a:p>
        </p:txBody>
      </p:sp>
      <p:sp>
        <p:nvSpPr>
          <p:cNvPr id="283" name="Google Shape;283;p70"/>
          <p:cNvSpPr txBox="1"/>
          <p:nvPr>
            <p:ph idx="21" type="body"/>
          </p:nvPr>
        </p:nvSpPr>
        <p:spPr>
          <a:xfrm>
            <a:off x="8270478" y="4591497"/>
            <a:ext cx="3352562" cy="254957"/>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2950"/>
              </a:spcBef>
              <a:spcAft>
                <a:spcPts val="0"/>
              </a:spcAft>
              <a:buClr>
                <a:srgbClr val="000000"/>
              </a:buClr>
              <a:buSzPts val="1500"/>
              <a:buFont typeface="Open Sans"/>
              <a:buNone/>
              <a:defRPr b="1"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2625"/>
              <a:buFont typeface="Open Sans"/>
              <a:buNone/>
              <a:defRPr/>
            </a:lvl2pPr>
            <a:lvl3pPr indent="-228600" lvl="2" marL="1371600" algn="l">
              <a:lnSpc>
                <a:spcPct val="100000"/>
              </a:lnSpc>
              <a:spcBef>
                <a:spcPts val="2950"/>
              </a:spcBef>
              <a:spcAft>
                <a:spcPts val="0"/>
              </a:spcAft>
              <a:buClr>
                <a:srgbClr val="000000"/>
              </a:buClr>
              <a:buSzPts val="2625"/>
              <a:buFont typeface="Open Sans"/>
              <a:buNone/>
              <a:defRPr/>
            </a:lvl3pPr>
            <a:lvl4pPr indent="-228600" lvl="3" marL="1828800" algn="l">
              <a:lnSpc>
                <a:spcPct val="100000"/>
              </a:lnSpc>
              <a:spcBef>
                <a:spcPts val="2950"/>
              </a:spcBef>
              <a:spcAft>
                <a:spcPts val="0"/>
              </a:spcAft>
              <a:buClr>
                <a:srgbClr val="000000"/>
              </a:buClr>
              <a:buSzPts val="2625"/>
              <a:buFont typeface="Open Sans"/>
              <a:buNone/>
              <a:defRPr/>
            </a:lvl4pPr>
            <a:lvl5pPr indent="-228600" lvl="4" marL="2286000" algn="l">
              <a:lnSpc>
                <a:spcPct val="100000"/>
              </a:lnSpc>
              <a:spcBef>
                <a:spcPts val="2950"/>
              </a:spcBef>
              <a:spcAft>
                <a:spcPts val="0"/>
              </a:spcAft>
              <a:buClr>
                <a:srgbClr val="000000"/>
              </a:buClr>
              <a:buSzPts val="2625"/>
              <a:buFont typeface="Open Sans"/>
              <a:buNone/>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84" name="Google Shape;284;p70"/>
          <p:cNvSpPr txBox="1"/>
          <p:nvPr>
            <p:ph idx="22" type="body"/>
          </p:nvPr>
        </p:nvSpPr>
        <p:spPr>
          <a:xfrm>
            <a:off x="8270478" y="4846453"/>
            <a:ext cx="3352562" cy="1015867"/>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85" name="Google Shape;285;p70"/>
          <p:cNvSpPr/>
          <p:nvPr/>
        </p:nvSpPr>
        <p:spPr>
          <a:xfrm>
            <a:off x="555188" y="6114587"/>
            <a:ext cx="11081624"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286" name="Google Shape;286;p70"/>
          <p:cNvSpPr txBox="1"/>
          <p:nvPr>
            <p:ph idx="23" type="body"/>
          </p:nvPr>
        </p:nvSpPr>
        <p:spPr>
          <a:xfrm>
            <a:off x="954961" y="6116320"/>
            <a:ext cx="10282079" cy="238964"/>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chemeClr val="lt1"/>
              </a:buClr>
              <a:buSzPts val="1500"/>
              <a:buFont typeface="Arial"/>
              <a:buNone/>
              <a:defRPr b="1" sz="1200">
                <a:solidFill>
                  <a:schemeClr val="lt1"/>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1500"/>
              <a:buFont typeface="Open Sans"/>
              <a:buNone/>
              <a:defRPr sz="12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87" name="Google Shape;287;p70"/>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88" name="Google Shape;288;p70"/>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os">
  <p:cSld name="1_Bios">
    <p:spTree>
      <p:nvGrpSpPr>
        <p:cNvPr id="289" name="Shape 289"/>
        <p:cNvGrpSpPr/>
        <p:nvPr/>
      </p:nvGrpSpPr>
      <p:grpSpPr>
        <a:xfrm>
          <a:off x="0" y="0"/>
          <a:ext cx="0" cy="0"/>
          <a:chOff x="0" y="0"/>
          <a:chExt cx="0" cy="0"/>
        </a:xfrm>
      </p:grpSpPr>
      <p:sp>
        <p:nvSpPr>
          <p:cNvPr id="290" name="Google Shape;290;p71"/>
          <p:cNvSpPr/>
          <p:nvPr>
            <p:ph idx="2" type="pic"/>
          </p:nvPr>
        </p:nvSpPr>
        <p:spPr>
          <a:xfrm>
            <a:off x="0" y="0"/>
            <a:ext cx="12192000" cy="6858000"/>
          </a:xfrm>
          <a:prstGeom prst="rect">
            <a:avLst/>
          </a:prstGeom>
          <a:noFill/>
          <a:ln>
            <a:noFill/>
          </a:ln>
        </p:spPr>
      </p:sp>
      <p:sp>
        <p:nvSpPr>
          <p:cNvPr id="291" name="Google Shape;291;p71"/>
          <p:cNvSpPr/>
          <p:nvPr/>
        </p:nvSpPr>
        <p:spPr>
          <a:xfrm>
            <a:off x="6595669" y="3350260"/>
            <a:ext cx="4995469" cy="246221"/>
          </a:xfrm>
          <a:prstGeom prst="rect">
            <a:avLst/>
          </a:prstGeom>
          <a:solidFill>
            <a:schemeClr val="lt1"/>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292" name="Google Shape;292;p71"/>
          <p:cNvSpPr/>
          <p:nvPr/>
        </p:nvSpPr>
        <p:spPr>
          <a:xfrm>
            <a:off x="6337300" y="3350260"/>
            <a:ext cx="258369"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293" name="Google Shape;293;p71"/>
          <p:cNvSpPr txBox="1"/>
          <p:nvPr>
            <p:ph idx="1" type="body"/>
          </p:nvPr>
        </p:nvSpPr>
        <p:spPr>
          <a:xfrm>
            <a:off x="6756502" y="1860548"/>
            <a:ext cx="4648200" cy="3867152"/>
          </a:xfrm>
          <a:prstGeom prst="rect">
            <a:avLst/>
          </a:prstGeom>
          <a:noFill/>
          <a:ln>
            <a:noFill/>
          </a:ln>
        </p:spPr>
        <p:txBody>
          <a:bodyPr anchorCtr="0" anchor="t" bIns="50800" lIns="50800" spcFirstLastPara="1" rIns="50800" wrap="square" tIns="50800">
            <a:noAutofit/>
          </a:bodyPr>
          <a:lstStyle>
            <a:lvl1pPr indent="-379412" lvl="0" marL="4572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1pPr>
            <a:lvl2pPr indent="-379412" lvl="1" marL="9144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2pPr>
            <a:lvl3pPr indent="-379412" lvl="2" marL="13716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3pPr>
            <a:lvl4pPr indent="-379412" lvl="3" marL="18288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4pPr>
            <a:lvl5pPr indent="-379412" lvl="4" marL="22860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294" name="Google Shape;294;p71"/>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
        <p:nvSpPr>
          <p:cNvPr id="295" name="Google Shape;295;p71"/>
          <p:cNvSpPr txBox="1"/>
          <p:nvPr>
            <p:ph idx="3" type="body"/>
          </p:nvPr>
        </p:nvSpPr>
        <p:spPr>
          <a:xfrm>
            <a:off x="6756503" y="1079421"/>
            <a:ext cx="4648200" cy="641507"/>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295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pic>
        <p:nvPicPr>
          <p:cNvPr descr="Scrum Inc_CMYK.pdf" id="296" name="Google Shape;296;p71"/>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297" name="Google Shape;297;p71"/>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e/Question">
  <p:cSld name="1_Quote/Question">
    <p:spTree>
      <p:nvGrpSpPr>
        <p:cNvPr id="298" name="Shape 298"/>
        <p:cNvGrpSpPr/>
        <p:nvPr/>
      </p:nvGrpSpPr>
      <p:grpSpPr>
        <a:xfrm>
          <a:off x="0" y="0"/>
          <a:ext cx="0" cy="0"/>
          <a:chOff x="0" y="0"/>
          <a:chExt cx="0" cy="0"/>
        </a:xfrm>
      </p:grpSpPr>
      <p:sp>
        <p:nvSpPr>
          <p:cNvPr id="299" name="Google Shape;299;p72"/>
          <p:cNvSpPr/>
          <p:nvPr>
            <p:ph idx="2" type="pic"/>
          </p:nvPr>
        </p:nvSpPr>
        <p:spPr>
          <a:xfrm>
            <a:off x="0" y="0"/>
            <a:ext cx="12192000" cy="6858000"/>
          </a:xfrm>
          <a:prstGeom prst="rect">
            <a:avLst/>
          </a:prstGeom>
          <a:noFill/>
          <a:ln>
            <a:noFill/>
          </a:ln>
        </p:spPr>
      </p:sp>
      <p:sp>
        <p:nvSpPr>
          <p:cNvPr id="300" name="Google Shape;300;p72"/>
          <p:cNvSpPr/>
          <p:nvPr/>
        </p:nvSpPr>
        <p:spPr>
          <a:xfrm>
            <a:off x="0" y="3305890"/>
            <a:ext cx="12192000" cy="246221"/>
          </a:xfrm>
          <a:prstGeom prst="rect">
            <a:avLst/>
          </a:prstGeom>
          <a:solidFill>
            <a:schemeClr val="dk1">
              <a:alpha val="69803"/>
            </a:scheme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01" name="Google Shape;301;p72"/>
          <p:cNvSpPr txBox="1"/>
          <p:nvPr>
            <p:ph idx="1" type="body"/>
          </p:nvPr>
        </p:nvSpPr>
        <p:spPr>
          <a:xfrm>
            <a:off x="2170509" y="2797572"/>
            <a:ext cx="7844632" cy="1262856"/>
          </a:xfrm>
          <a:prstGeom prst="rect">
            <a:avLst/>
          </a:prstGeom>
          <a:noFill/>
          <a:ln>
            <a:noFill/>
          </a:ln>
        </p:spPr>
        <p:txBody>
          <a:bodyPr anchorCtr="0" anchor="ctr" bIns="50800" lIns="50800" spcFirstLastPara="1" rIns="50800" wrap="square" tIns="50800">
            <a:normAutofit/>
          </a:bodyPr>
          <a:lstStyle>
            <a:lvl1pPr indent="-228600" lvl="0" marL="457200" marR="0" algn="ctr">
              <a:lnSpc>
                <a:spcPct val="100000"/>
              </a:lnSpc>
              <a:spcBef>
                <a:spcPts val="0"/>
              </a:spcBef>
              <a:spcAft>
                <a:spcPts val="0"/>
              </a:spcAft>
              <a:buClr>
                <a:srgbClr val="000000"/>
              </a:buClr>
              <a:buSzPts val="2200"/>
              <a:buFont typeface="Open Sans"/>
              <a:buNone/>
              <a:defRPr sz="2200"/>
            </a:lvl1pPr>
            <a:lvl2pPr indent="-371475" lvl="1" marL="914400" algn="l">
              <a:lnSpc>
                <a:spcPct val="100000"/>
              </a:lnSpc>
              <a:spcBef>
                <a:spcPts val="2950"/>
              </a:spcBef>
              <a:spcAft>
                <a:spcPts val="0"/>
              </a:spcAft>
              <a:buClr>
                <a:srgbClr val="000000"/>
              </a:buClr>
              <a:buSzPts val="2250"/>
              <a:buChar char="•"/>
              <a:defRPr/>
            </a:lvl2pPr>
            <a:lvl3pPr indent="-371475" lvl="2" marL="1371600" algn="l">
              <a:lnSpc>
                <a:spcPct val="100000"/>
              </a:lnSpc>
              <a:spcBef>
                <a:spcPts val="2950"/>
              </a:spcBef>
              <a:spcAft>
                <a:spcPts val="0"/>
              </a:spcAft>
              <a:buClr>
                <a:srgbClr val="000000"/>
              </a:buClr>
              <a:buSzPts val="2250"/>
              <a:buChar char="•"/>
              <a:defRPr/>
            </a:lvl3pPr>
            <a:lvl4pPr indent="-371475" lvl="3" marL="1828800" algn="l">
              <a:lnSpc>
                <a:spcPct val="100000"/>
              </a:lnSpc>
              <a:spcBef>
                <a:spcPts val="2950"/>
              </a:spcBef>
              <a:spcAft>
                <a:spcPts val="0"/>
              </a:spcAft>
              <a:buClr>
                <a:srgbClr val="000000"/>
              </a:buClr>
              <a:buSzPts val="2250"/>
              <a:buChar char="•"/>
              <a:defRPr/>
            </a:lvl4pPr>
            <a:lvl5pPr indent="-371475" lvl="4" marL="2286000" algn="l">
              <a:lnSpc>
                <a:spcPct val="100000"/>
              </a:lnSpc>
              <a:spcBef>
                <a:spcPts val="2950"/>
              </a:spcBef>
              <a:spcAft>
                <a:spcPts val="0"/>
              </a:spcAft>
              <a:buClr>
                <a:srgbClr val="000000"/>
              </a:buClr>
              <a:buSzPts val="2250"/>
              <a:buChar char="•"/>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302" name="Google Shape;302;p72"/>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chemeClr val="lt1"/>
              </a:buClr>
              <a:buSzPts val="1000"/>
              <a:buFont typeface="Open Sans"/>
              <a:buNone/>
            </a:pPr>
            <a:r>
              <a:rPr b="0" i="0" lang="en-US" sz="1000" u="none" cap="none" strike="noStrike">
                <a:solidFill>
                  <a:schemeClr val="lt1"/>
                </a:solidFill>
                <a:latin typeface="Open Sans"/>
                <a:ea typeface="Open Sans"/>
                <a:cs typeface="Open Sans"/>
                <a:sym typeface="Open Sans"/>
              </a:rPr>
              <a:t>Scrum Inc.</a:t>
            </a:r>
            <a:r>
              <a:rPr b="0" baseline="30000" i="0" lang="en-US" sz="1000" u="none" cap="none" strike="noStrike">
                <a:solidFill>
                  <a:schemeClr val="lt1"/>
                </a:solidFill>
                <a:latin typeface="Open Sans"/>
                <a:ea typeface="Open Sans"/>
                <a:cs typeface="Open Sans"/>
                <a:sym typeface="Open Sans"/>
              </a:rPr>
              <a:t>®</a:t>
            </a:r>
            <a:r>
              <a:rPr b="0" i="0" lang="en-US" sz="1000" u="none" cap="none" strike="noStrike">
                <a:solidFill>
                  <a:schemeClr val="lt1"/>
                </a:solidFill>
                <a:latin typeface="Open Sans"/>
                <a:ea typeface="Open Sans"/>
                <a:cs typeface="Open Sans"/>
                <a:sym typeface="Open Sans"/>
              </a:rPr>
              <a:t> 1993 – 2021</a:t>
            </a:r>
            <a:endParaRPr/>
          </a:p>
        </p:txBody>
      </p:sp>
      <p:pic>
        <p:nvPicPr>
          <p:cNvPr descr="Scrum Inc_CMYK.pdf" id="303" name="Google Shape;303;p72"/>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304" name="Google Shape;304;p72"/>
          <p:cNvSpPr txBox="1"/>
          <p:nvPr>
            <p:ph idx="12" type="sldNum"/>
          </p:nvPr>
        </p:nvSpPr>
        <p:spPr>
          <a:xfrm>
            <a:off x="5815867"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Guide" type="tx">
  <p:cSld name="TITLE_AND_BODY">
    <p:spTree>
      <p:nvGrpSpPr>
        <p:cNvPr id="305" name="Shape 305"/>
        <p:cNvGrpSpPr/>
        <p:nvPr/>
      </p:nvGrpSpPr>
      <p:grpSpPr>
        <a:xfrm>
          <a:off x="0" y="0"/>
          <a:ext cx="0" cy="0"/>
          <a:chOff x="0" y="0"/>
          <a:chExt cx="0" cy="0"/>
        </a:xfrm>
      </p:grpSpPr>
      <p:sp>
        <p:nvSpPr>
          <p:cNvPr id="306" name="Google Shape;306;p73"/>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pic>
        <p:nvPicPr>
          <p:cNvPr descr="Scrum Inc_CMYK.pdf" id="307" name="Google Shape;307;p73"/>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308" name="Google Shape;308;p73"/>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09" name="Google Shape;309;p73"/>
          <p:cNvSpPr/>
          <p:nvPr/>
        </p:nvSpPr>
        <p:spPr>
          <a:xfrm>
            <a:off x="6511537" y="1044209"/>
            <a:ext cx="817124"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10" name="Google Shape;310;p73"/>
          <p:cNvSpPr/>
          <p:nvPr/>
        </p:nvSpPr>
        <p:spPr>
          <a:xfrm>
            <a:off x="7878274" y="1044209"/>
            <a:ext cx="817124" cy="246221"/>
          </a:xfrm>
          <a:prstGeom prst="rect">
            <a:avLst/>
          </a:prstGeom>
          <a:solidFill>
            <a:schemeClr val="dk1"/>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11" name="Google Shape;311;p73"/>
          <p:cNvSpPr/>
          <p:nvPr/>
        </p:nvSpPr>
        <p:spPr>
          <a:xfrm>
            <a:off x="9245010" y="1044209"/>
            <a:ext cx="817124" cy="246221"/>
          </a:xfrm>
          <a:prstGeom prst="rect">
            <a:avLst/>
          </a:prstGeom>
          <a:solidFill>
            <a:srgbClr val="4C4C4C"/>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12" name="Google Shape;312;p73"/>
          <p:cNvSpPr txBox="1"/>
          <p:nvPr/>
        </p:nvSpPr>
        <p:spPr>
          <a:xfrm>
            <a:off x="6511537" y="1685264"/>
            <a:ext cx="817125" cy="189796"/>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900"/>
              <a:buFont typeface="Open Sans"/>
              <a:buNone/>
            </a:pPr>
            <a:r>
              <a:rPr b="0" i="0" lang="en-US" sz="900" u="none" cap="none" strike="noStrike">
                <a:solidFill>
                  <a:srgbClr val="000000"/>
                </a:solidFill>
                <a:latin typeface="Open Sans"/>
                <a:ea typeface="Open Sans"/>
                <a:cs typeface="Open Sans"/>
                <a:sym typeface="Open Sans"/>
              </a:rPr>
              <a:t>#cc0000</a:t>
            </a:r>
            <a:endParaRPr/>
          </a:p>
        </p:txBody>
      </p:sp>
      <p:sp>
        <p:nvSpPr>
          <p:cNvPr id="313" name="Google Shape;313;p73"/>
          <p:cNvSpPr txBox="1"/>
          <p:nvPr/>
        </p:nvSpPr>
        <p:spPr>
          <a:xfrm>
            <a:off x="7882789" y="1685264"/>
            <a:ext cx="817125" cy="189796"/>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900"/>
              <a:buFont typeface="Open Sans"/>
              <a:buNone/>
            </a:pPr>
            <a:r>
              <a:rPr b="0" i="0" lang="en-US" sz="900" u="none" cap="none" strike="noStrike">
                <a:solidFill>
                  <a:srgbClr val="000000"/>
                </a:solidFill>
                <a:latin typeface="Open Sans"/>
                <a:ea typeface="Open Sans"/>
                <a:cs typeface="Open Sans"/>
                <a:sym typeface="Open Sans"/>
              </a:rPr>
              <a:t>#000000</a:t>
            </a:r>
            <a:endParaRPr/>
          </a:p>
        </p:txBody>
      </p:sp>
      <p:sp>
        <p:nvSpPr>
          <p:cNvPr id="314" name="Google Shape;314;p73"/>
          <p:cNvSpPr txBox="1"/>
          <p:nvPr/>
        </p:nvSpPr>
        <p:spPr>
          <a:xfrm>
            <a:off x="9245008" y="1685264"/>
            <a:ext cx="817125" cy="189796"/>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900"/>
              <a:buFont typeface="Open Sans"/>
              <a:buNone/>
            </a:pPr>
            <a:r>
              <a:rPr b="0" i="0" lang="en-US" sz="900" u="none" cap="none" strike="noStrike">
                <a:solidFill>
                  <a:srgbClr val="000000"/>
                </a:solidFill>
                <a:latin typeface="Open Sans"/>
                <a:ea typeface="Open Sans"/>
                <a:cs typeface="Open Sans"/>
                <a:sym typeface="Open Sans"/>
              </a:rPr>
              <a:t>#4c4c4c</a:t>
            </a:r>
            <a:endParaRPr/>
          </a:p>
        </p:txBody>
      </p:sp>
      <p:sp>
        <p:nvSpPr>
          <p:cNvPr id="315" name="Google Shape;315;p73"/>
          <p:cNvSpPr txBox="1"/>
          <p:nvPr/>
        </p:nvSpPr>
        <p:spPr>
          <a:xfrm>
            <a:off x="1001950" y="635792"/>
            <a:ext cx="3258809" cy="359073"/>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2000"/>
              <a:buFont typeface="Open Sans"/>
              <a:buNone/>
            </a:pPr>
            <a:r>
              <a:rPr b="1" i="0" lang="en-US" sz="2000" u="none" cap="none" strike="noStrike">
                <a:solidFill>
                  <a:srgbClr val="000000"/>
                </a:solidFill>
                <a:latin typeface="Open Sans"/>
                <a:ea typeface="Open Sans"/>
                <a:cs typeface="Open Sans"/>
                <a:sym typeface="Open Sans"/>
              </a:rPr>
              <a:t>Fonts</a:t>
            </a:r>
            <a:endParaRPr/>
          </a:p>
        </p:txBody>
      </p:sp>
      <p:sp>
        <p:nvSpPr>
          <p:cNvPr id="316" name="Google Shape;316;p73"/>
          <p:cNvSpPr txBox="1"/>
          <p:nvPr/>
        </p:nvSpPr>
        <p:spPr>
          <a:xfrm>
            <a:off x="1001949" y="1167319"/>
            <a:ext cx="3754877" cy="2435410"/>
          </a:xfrm>
          <a:prstGeom prst="rect">
            <a:avLst/>
          </a:prstGeom>
          <a:noFill/>
          <a:ln>
            <a:noFill/>
          </a:ln>
        </p:spPr>
        <p:txBody>
          <a:bodyPr anchorCtr="0" anchor="t" bIns="25400" lIns="25400" spcFirstLastPara="1" rIns="25400" wrap="square" tIns="25400">
            <a:noAutofit/>
          </a:bodyPr>
          <a:lstStyle/>
          <a:p>
            <a:pPr indent="0" lvl="0" marL="0" marR="0" rtl="0" algn="l">
              <a:lnSpc>
                <a:spcPct val="100000"/>
              </a:lnSpc>
              <a:spcBef>
                <a:spcPts val="0"/>
              </a:spcBef>
              <a:spcAft>
                <a:spcPts val="0"/>
              </a:spcAft>
              <a:buClr>
                <a:srgbClr val="000000"/>
              </a:buClr>
              <a:buSzPts val="1600"/>
              <a:buFont typeface="Open Sans"/>
              <a:buNone/>
            </a:pPr>
            <a:r>
              <a:rPr b="1" i="0" lang="en-US" sz="1600" u="none" cap="none" strike="noStrike">
                <a:solidFill>
                  <a:srgbClr val="000000"/>
                </a:solidFill>
                <a:latin typeface="Open Sans"/>
                <a:ea typeface="Open Sans"/>
                <a:cs typeface="Open Sans"/>
                <a:sym typeface="Open Sans"/>
              </a:rPr>
              <a:t>Open Sans Bold – Headers</a:t>
            </a:r>
            <a:endParaRPr/>
          </a:p>
          <a:p>
            <a:pPr indent="0" lvl="0" marL="0" marR="0" rtl="0" algn="l">
              <a:lnSpc>
                <a:spcPct val="100000"/>
              </a:lnSpc>
              <a:spcBef>
                <a:spcPts val="0"/>
              </a:spcBef>
              <a:spcAft>
                <a:spcPts val="0"/>
              </a:spcAft>
              <a:buClr>
                <a:schemeClr val="dk1"/>
              </a:buClr>
              <a:buSzPts val="1600"/>
              <a:buFont typeface="Helvetica Neue"/>
              <a:buNone/>
            </a:pPr>
            <a:r>
              <a:t/>
            </a:r>
            <a:endParaRPr b="1" i="0" sz="16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600"/>
              <a:buFont typeface="Open Sans SemiBold"/>
              <a:buNone/>
            </a:pPr>
            <a:r>
              <a:rPr b="1" i="0" lang="en-US" sz="1600" u="none" cap="none" strike="noStrike">
                <a:solidFill>
                  <a:srgbClr val="000000"/>
                </a:solidFill>
                <a:latin typeface="Open Sans SemiBold"/>
                <a:ea typeface="Open Sans SemiBold"/>
                <a:cs typeface="Open Sans SemiBold"/>
                <a:sym typeface="Open Sans SemiBold"/>
              </a:rPr>
              <a:t>Open Sans Semi Bold - Emphasis</a:t>
            </a:r>
            <a:endParaRPr/>
          </a:p>
          <a:p>
            <a:pPr indent="0" lvl="0" marL="0" marR="0" rtl="0" algn="l">
              <a:lnSpc>
                <a:spcPct val="100000"/>
              </a:lnSpc>
              <a:spcBef>
                <a:spcPts val="0"/>
              </a:spcBef>
              <a:spcAft>
                <a:spcPts val="0"/>
              </a:spcAft>
              <a:buClr>
                <a:schemeClr val="dk1"/>
              </a:buClr>
              <a:buSzPts val="1600"/>
              <a:buFont typeface="Helvetica Neue"/>
              <a:buNone/>
            </a:pPr>
            <a:r>
              <a:t/>
            </a:r>
            <a:endParaRPr b="1" i="0" sz="16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600"/>
              <a:buFont typeface="Open Sans"/>
              <a:buNone/>
            </a:pPr>
            <a:r>
              <a:rPr b="0" i="0" lang="en-US" sz="1600" u="none" cap="none" strike="noStrike">
                <a:solidFill>
                  <a:srgbClr val="000000"/>
                </a:solidFill>
                <a:latin typeface="Open Sans"/>
                <a:ea typeface="Open Sans"/>
                <a:cs typeface="Open Sans"/>
                <a:sym typeface="Open Sans"/>
              </a:rPr>
              <a:t>Open Sans – Body Copy</a:t>
            </a:r>
            <a:endParaRPr/>
          </a:p>
          <a:p>
            <a:pPr indent="0" lvl="0" marL="0" marR="0" rtl="0" algn="l">
              <a:lnSpc>
                <a:spcPct val="100000"/>
              </a:lnSpc>
              <a:spcBef>
                <a:spcPts val="0"/>
              </a:spcBef>
              <a:spcAft>
                <a:spcPts val="0"/>
              </a:spcAft>
              <a:buClr>
                <a:schemeClr val="dk1"/>
              </a:buClr>
              <a:buSzPts val="1600"/>
              <a:buFont typeface="Helvetica Neue"/>
              <a:buNone/>
            </a:pPr>
            <a:r>
              <a:t/>
            </a:r>
            <a:endParaRPr b="0" i="0" sz="1600" u="none" cap="none" strike="noStrike">
              <a:solidFill>
                <a:srgbClr val="000000"/>
              </a:solidFill>
              <a:latin typeface="Open Sans"/>
              <a:ea typeface="Open Sans"/>
              <a:cs typeface="Open Sans"/>
              <a:sym typeface="Open Sans"/>
            </a:endParaRPr>
          </a:p>
        </p:txBody>
      </p:sp>
      <p:sp>
        <p:nvSpPr>
          <p:cNvPr id="317" name="Google Shape;317;p73"/>
          <p:cNvSpPr txBox="1"/>
          <p:nvPr/>
        </p:nvSpPr>
        <p:spPr>
          <a:xfrm>
            <a:off x="1001949" y="4317849"/>
            <a:ext cx="5509588" cy="1436291"/>
          </a:xfrm>
          <a:prstGeom prst="rect">
            <a:avLst/>
          </a:prstGeom>
          <a:noFill/>
          <a:ln>
            <a:noFill/>
          </a:ln>
        </p:spPr>
        <p:txBody>
          <a:bodyPr anchorCtr="0" anchor="t" bIns="25400" lIns="25400" spcFirstLastPara="1" rIns="25400" wrap="square" tIns="25400">
            <a:noAutofit/>
          </a:bodyPr>
          <a:lstStyle/>
          <a:p>
            <a:pPr indent="0" lvl="0" marL="0" marR="0" rtl="0" algn="l">
              <a:lnSpc>
                <a:spcPct val="100000"/>
              </a:lnSpc>
              <a:spcBef>
                <a:spcPts val="0"/>
              </a:spcBef>
              <a:spcAft>
                <a:spcPts val="0"/>
              </a:spcAft>
              <a:buClr>
                <a:srgbClr val="000000"/>
              </a:buClr>
              <a:buSzPts val="1500"/>
              <a:buFont typeface="Open Sans"/>
              <a:buNone/>
            </a:pPr>
            <a:r>
              <a:rPr b="0" i="0" lang="en-US" sz="1500" u="none" cap="none" strike="noStrike">
                <a:solidFill>
                  <a:srgbClr val="000000"/>
                </a:solidFill>
                <a:latin typeface="Open Sans"/>
                <a:ea typeface="Open Sans"/>
                <a:cs typeface="Open Sans"/>
                <a:sym typeface="Open Sans"/>
              </a:rPr>
              <a:t>To prevent text box from auto-sizing and changing font size:</a:t>
            </a:r>
            <a:endParaRPr/>
          </a:p>
          <a:p>
            <a:pPr indent="0" lvl="0" marL="0" marR="0" rtl="0" algn="l">
              <a:lnSpc>
                <a:spcPct val="100000"/>
              </a:lnSpc>
              <a:spcBef>
                <a:spcPts val="0"/>
              </a:spcBef>
              <a:spcAft>
                <a:spcPts val="0"/>
              </a:spcAft>
              <a:buClr>
                <a:schemeClr val="dk1"/>
              </a:buClr>
              <a:buSzPts val="1500"/>
              <a:buFont typeface="Helvetica Neue"/>
              <a:buNone/>
            </a:pPr>
            <a:r>
              <a:t/>
            </a:r>
            <a:endParaRPr b="0" i="0" sz="1500" u="none" cap="none" strike="noStrike">
              <a:solidFill>
                <a:srgbClr val="000000"/>
              </a:solidFill>
              <a:latin typeface="Open Sans"/>
              <a:ea typeface="Open Sans"/>
              <a:cs typeface="Open Sans"/>
              <a:sym typeface="Open Sans"/>
            </a:endParaRPr>
          </a:p>
          <a:p>
            <a:pPr indent="-257175" lvl="0" marL="257175" marR="0" rtl="0" algn="l">
              <a:lnSpc>
                <a:spcPct val="100000"/>
              </a:lnSpc>
              <a:spcBef>
                <a:spcPts val="0"/>
              </a:spcBef>
              <a:spcAft>
                <a:spcPts val="0"/>
              </a:spcAft>
              <a:buClr>
                <a:srgbClr val="000000"/>
              </a:buClr>
              <a:buSzPts val="1500"/>
              <a:buFont typeface="Open Sans"/>
              <a:buAutoNum type="arabicPeriod"/>
            </a:pPr>
            <a:r>
              <a:rPr b="0" i="0" lang="en-US" sz="1500" u="none" cap="none" strike="noStrike">
                <a:solidFill>
                  <a:srgbClr val="000000"/>
                </a:solidFill>
                <a:latin typeface="Open Sans"/>
                <a:ea typeface="Open Sans"/>
                <a:cs typeface="Open Sans"/>
                <a:sym typeface="Open Sans"/>
              </a:rPr>
              <a:t>Click Text Box</a:t>
            </a:r>
            <a:endParaRPr/>
          </a:p>
          <a:p>
            <a:pPr indent="-257175" lvl="0" marL="257175" marR="0" rtl="0" algn="l">
              <a:lnSpc>
                <a:spcPct val="100000"/>
              </a:lnSpc>
              <a:spcBef>
                <a:spcPts val="0"/>
              </a:spcBef>
              <a:spcAft>
                <a:spcPts val="0"/>
              </a:spcAft>
              <a:buClr>
                <a:srgbClr val="000000"/>
              </a:buClr>
              <a:buSzPts val="1500"/>
              <a:buFont typeface="Open Sans"/>
              <a:buAutoNum type="arabicPeriod"/>
            </a:pPr>
            <a:r>
              <a:rPr b="0" i="0" lang="en-US" sz="1500" u="none" cap="none" strike="noStrike">
                <a:solidFill>
                  <a:srgbClr val="000000"/>
                </a:solidFill>
                <a:latin typeface="Open Sans"/>
                <a:ea typeface="Open Sans"/>
                <a:cs typeface="Open Sans"/>
                <a:sym typeface="Open Sans"/>
              </a:rPr>
              <a:t>Format… More Options</a:t>
            </a:r>
            <a:endParaRPr/>
          </a:p>
          <a:p>
            <a:pPr indent="-257175" lvl="0" marL="257175" marR="0" rtl="0" algn="l">
              <a:lnSpc>
                <a:spcPct val="100000"/>
              </a:lnSpc>
              <a:spcBef>
                <a:spcPts val="0"/>
              </a:spcBef>
              <a:spcAft>
                <a:spcPts val="0"/>
              </a:spcAft>
              <a:buClr>
                <a:srgbClr val="000000"/>
              </a:buClr>
              <a:buSzPts val="1500"/>
              <a:buFont typeface="Open Sans"/>
              <a:buAutoNum type="arabicPeriod"/>
            </a:pPr>
            <a:r>
              <a:rPr b="0" i="0" lang="en-US" sz="1500" u="none" cap="none" strike="noStrike">
                <a:solidFill>
                  <a:srgbClr val="000000"/>
                </a:solidFill>
                <a:latin typeface="Open Sans"/>
                <a:ea typeface="Open Sans"/>
                <a:cs typeface="Open Sans"/>
                <a:sym typeface="Open Sans"/>
              </a:rPr>
              <a:t>Vertical Alignment: Top or Middle</a:t>
            </a:r>
            <a:endParaRPr/>
          </a:p>
          <a:p>
            <a:pPr indent="-257175" lvl="0" marL="257175" marR="0" rtl="0" algn="l">
              <a:lnSpc>
                <a:spcPct val="100000"/>
              </a:lnSpc>
              <a:spcBef>
                <a:spcPts val="0"/>
              </a:spcBef>
              <a:spcAft>
                <a:spcPts val="0"/>
              </a:spcAft>
              <a:buClr>
                <a:srgbClr val="000000"/>
              </a:buClr>
              <a:buSzPts val="1500"/>
              <a:buFont typeface="Open Sans"/>
              <a:buAutoNum type="arabicPeriod"/>
            </a:pPr>
            <a:r>
              <a:rPr b="0" i="0" lang="en-US" sz="1500" u="none" cap="none" strike="noStrike">
                <a:solidFill>
                  <a:srgbClr val="000000"/>
                </a:solidFill>
                <a:latin typeface="Open Sans"/>
                <a:ea typeface="Open Sans"/>
                <a:cs typeface="Open Sans"/>
                <a:sym typeface="Open Sans"/>
              </a:rPr>
              <a:t>Do Not AutoFit</a:t>
            </a:r>
            <a:endParaRPr/>
          </a:p>
          <a:p>
            <a:pPr indent="-161925" lvl="0" marL="257175" marR="0" rtl="0" algn="l">
              <a:lnSpc>
                <a:spcPct val="100000"/>
              </a:lnSpc>
              <a:spcBef>
                <a:spcPts val="0"/>
              </a:spcBef>
              <a:spcAft>
                <a:spcPts val="0"/>
              </a:spcAft>
              <a:buClr>
                <a:schemeClr val="dk1"/>
              </a:buClr>
              <a:buSzPts val="1500"/>
              <a:buFont typeface="Helvetica Neue"/>
              <a:buNone/>
            </a:pPr>
            <a:r>
              <a:t/>
            </a:r>
            <a:endParaRPr b="0" i="0" sz="1500" u="none" cap="none" strike="noStrike">
              <a:solidFill>
                <a:srgbClr val="000000"/>
              </a:solidFill>
              <a:latin typeface="Open Sans"/>
              <a:ea typeface="Open Sans"/>
              <a:cs typeface="Open Sans"/>
              <a:sym typeface="Open Sans"/>
            </a:endParaRPr>
          </a:p>
        </p:txBody>
      </p:sp>
      <p:sp>
        <p:nvSpPr>
          <p:cNvPr id="318" name="Google Shape;318;p73"/>
          <p:cNvSpPr txBox="1"/>
          <p:nvPr/>
        </p:nvSpPr>
        <p:spPr>
          <a:xfrm>
            <a:off x="6920099" y="4317849"/>
            <a:ext cx="4561550" cy="2350760"/>
          </a:xfrm>
          <a:prstGeom prst="rect">
            <a:avLst/>
          </a:prstGeom>
          <a:noFill/>
          <a:ln>
            <a:noFill/>
          </a:ln>
        </p:spPr>
        <p:txBody>
          <a:bodyPr anchorCtr="0" anchor="t" bIns="25400" lIns="25400" spcFirstLastPara="1" rIns="25400" wrap="square" tIns="25400">
            <a:noAutofit/>
          </a:bodyPr>
          <a:lstStyle/>
          <a:p>
            <a:pPr indent="0" lvl="0" marL="0" marR="0" rtl="0" algn="l">
              <a:lnSpc>
                <a:spcPct val="100000"/>
              </a:lnSpc>
              <a:spcBef>
                <a:spcPts val="0"/>
              </a:spcBef>
              <a:spcAft>
                <a:spcPts val="0"/>
              </a:spcAft>
              <a:buClr>
                <a:srgbClr val="000000"/>
              </a:buClr>
              <a:buSzPts val="1500"/>
              <a:buFont typeface="Open Sans"/>
              <a:buNone/>
            </a:pPr>
            <a:r>
              <a:rPr b="0" i="0" lang="en-US" sz="1500" u="none" cap="none" strike="noStrike">
                <a:solidFill>
                  <a:srgbClr val="000000"/>
                </a:solidFill>
                <a:latin typeface="Open Sans"/>
                <a:ea typeface="Open Sans"/>
                <a:cs typeface="Open Sans"/>
                <a:sym typeface="Open Sans"/>
              </a:rPr>
              <a:t>To download Open Sans: </a:t>
            </a:r>
            <a:endParaRPr/>
          </a:p>
          <a:p>
            <a:pPr indent="0" lvl="0" marL="0" marR="0" rtl="0" algn="l">
              <a:lnSpc>
                <a:spcPct val="100000"/>
              </a:lnSpc>
              <a:spcBef>
                <a:spcPts val="0"/>
              </a:spcBef>
              <a:spcAft>
                <a:spcPts val="0"/>
              </a:spcAft>
              <a:buClr>
                <a:srgbClr val="000000"/>
              </a:buClr>
              <a:buSzPts val="1500"/>
              <a:buFont typeface="Open Sans"/>
              <a:buNone/>
            </a:pPr>
            <a:r>
              <a:rPr b="0" i="0" lang="en-US" sz="1500" u="sng" cap="none" strike="noStrike">
                <a:solidFill>
                  <a:srgbClr val="000000"/>
                </a:solidFill>
                <a:latin typeface="Open Sans"/>
                <a:ea typeface="Open Sans"/>
                <a:cs typeface="Open Sans"/>
                <a:sym typeface="Open Sans"/>
                <a:hlinkClick r:id="rId3">
                  <a:extLst>
                    <a:ext uri="{A12FA001-AC4F-418D-AE19-62706E023703}">
                      <ahyp:hlinkClr val="tx"/>
                    </a:ext>
                  </a:extLst>
                </a:hlinkClick>
              </a:rPr>
              <a:t>https://drive.google.com/open?id=12Fs7zbIlM1lLYmbi86yv9EruIZG5xZDr</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500"/>
              <a:buFont typeface="Helvetica Neue"/>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500"/>
              <a:buFont typeface="Open Sans"/>
              <a:buNone/>
            </a:pPr>
            <a:r>
              <a:rPr b="0" i="0" lang="en-US" sz="1500" u="none" cap="none" strike="noStrike">
                <a:solidFill>
                  <a:srgbClr val="000000"/>
                </a:solidFill>
                <a:latin typeface="Open Sans"/>
                <a:ea typeface="Open Sans"/>
                <a:cs typeface="Open Sans"/>
                <a:sym typeface="Open Sans"/>
              </a:rPr>
              <a:t>HBR on basic slide design:</a:t>
            </a:r>
            <a:endParaRPr/>
          </a:p>
          <a:p>
            <a:pPr indent="0" lvl="0" marL="0" marR="0" rtl="0" algn="l">
              <a:lnSpc>
                <a:spcPct val="100000"/>
              </a:lnSpc>
              <a:spcBef>
                <a:spcPts val="0"/>
              </a:spcBef>
              <a:spcAft>
                <a:spcPts val="0"/>
              </a:spcAft>
              <a:buClr>
                <a:schemeClr val="dk1"/>
              </a:buClr>
              <a:buSzPts val="900"/>
              <a:buFont typeface="Open Sans"/>
              <a:buNone/>
            </a:pPr>
            <a:r>
              <a:rPr b="0" i="0" lang="en-US" sz="900" u="sng">
                <a:solidFill>
                  <a:schemeClr val="dk1"/>
                </a:solidFill>
                <a:latin typeface="Open Sans"/>
                <a:ea typeface="Open Sans"/>
                <a:cs typeface="Open Sans"/>
                <a:sym typeface="Open Sans"/>
                <a:hlinkClick r:id="rId4">
                  <a:extLst>
                    <a:ext uri="{A12FA001-AC4F-418D-AE19-62706E023703}">
                      <ahyp:hlinkClr val="tx"/>
                    </a:ext>
                  </a:extLst>
                </a:hlinkClick>
              </a:rPr>
              <a:t>https://hbr.org/2012/10/do-your-slides-pass-the-glance-test</a:t>
            </a:r>
            <a:endParaRPr b="0" i="0" sz="1500" u="none" cap="none" strike="noStrike">
              <a:solidFill>
                <a:srgbClr val="000000"/>
              </a:solidFill>
              <a:latin typeface="Open Sans"/>
              <a:ea typeface="Open Sans"/>
              <a:cs typeface="Open Sans"/>
              <a:sym typeface="Open Sans"/>
            </a:endParaRPr>
          </a:p>
        </p:txBody>
      </p:sp>
      <p:sp>
        <p:nvSpPr>
          <p:cNvPr id="319" name="Google Shape;319;p73"/>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Blank">
  <p:cSld name="Title_Blank">
    <p:spTree>
      <p:nvGrpSpPr>
        <p:cNvPr id="320" name="Shape 320"/>
        <p:cNvGrpSpPr/>
        <p:nvPr/>
      </p:nvGrpSpPr>
      <p:grpSpPr>
        <a:xfrm>
          <a:off x="0" y="0"/>
          <a:ext cx="0" cy="0"/>
          <a:chOff x="0" y="0"/>
          <a:chExt cx="0" cy="0"/>
        </a:xfrm>
      </p:grpSpPr>
      <p:sp>
        <p:nvSpPr>
          <p:cNvPr id="321" name="Google Shape;321;p74"/>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22" name="Google Shape;322;p74"/>
          <p:cNvSpPr txBox="1"/>
          <p:nvPr>
            <p:ph type="title"/>
          </p:nvPr>
        </p:nvSpPr>
        <p:spPr>
          <a:xfrm>
            <a:off x="844550" y="177800"/>
            <a:ext cx="10502900" cy="1143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3" name="Google Shape;323;p74"/>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pic>
        <p:nvPicPr>
          <p:cNvPr descr="Scrum Inc_CMYK.pdf" id="324" name="Google Shape;324;p74"/>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5" name="Shape 325"/>
        <p:cNvGrpSpPr/>
        <p:nvPr/>
      </p:nvGrpSpPr>
      <p:grpSpPr>
        <a:xfrm>
          <a:off x="0" y="0"/>
          <a:ext cx="0" cy="0"/>
          <a:chOff x="0" y="0"/>
          <a:chExt cx="0" cy="0"/>
        </a:xfrm>
      </p:grpSpPr>
      <p:sp>
        <p:nvSpPr>
          <p:cNvPr id="326" name="Google Shape;326;p7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2pPr>
            <a:lvl3pPr lvl="2"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3pPr>
            <a:lvl4pPr lvl="3"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4pPr>
            <a:lvl5pPr lvl="4"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5pPr>
            <a:lvl6pPr lvl="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9pPr>
          </a:lstStyle>
          <a:p/>
        </p:txBody>
      </p:sp>
      <p:sp>
        <p:nvSpPr>
          <p:cNvPr id="327" name="Google Shape;327;p7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2pPr>
            <a:lvl3pPr lvl="2"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3pPr>
            <a:lvl4pPr lvl="3"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4pPr>
            <a:lvl5pPr lvl="4"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5pPr>
            <a:lvl6pPr lvl="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9pPr>
          </a:lstStyle>
          <a:p/>
        </p:txBody>
      </p:sp>
      <p:sp>
        <p:nvSpPr>
          <p:cNvPr id="328" name="Google Shape;328;p75"/>
          <p:cNvSpPr txBox="1"/>
          <p:nvPr>
            <p:ph idx="12" type="sldNum"/>
          </p:nvPr>
        </p:nvSpPr>
        <p:spPr>
          <a:xfrm>
            <a:off x="5987397"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29" name="Google Shape;329;p75"/>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Bullets &amp; Photo" showMasterSp="0">
  <p:cSld name="1_Title, Bullets &amp; Photo">
    <p:spTree>
      <p:nvGrpSpPr>
        <p:cNvPr id="330" name="Shape 330"/>
        <p:cNvGrpSpPr/>
        <p:nvPr/>
      </p:nvGrpSpPr>
      <p:grpSpPr>
        <a:xfrm>
          <a:off x="0" y="0"/>
          <a:ext cx="0" cy="0"/>
          <a:chOff x="0" y="0"/>
          <a:chExt cx="0" cy="0"/>
        </a:xfrm>
      </p:grpSpPr>
      <p:sp>
        <p:nvSpPr>
          <p:cNvPr id="331" name="Google Shape;331;p76"/>
          <p:cNvSpPr/>
          <p:nvPr>
            <p:ph idx="2" type="pic"/>
          </p:nvPr>
        </p:nvSpPr>
        <p:spPr>
          <a:xfrm>
            <a:off x="6584950" y="1758090"/>
            <a:ext cx="4195999" cy="3934902"/>
          </a:xfrm>
          <a:prstGeom prst="rect">
            <a:avLst/>
          </a:prstGeom>
          <a:noFill/>
          <a:ln>
            <a:noFill/>
          </a:ln>
        </p:spPr>
      </p:sp>
      <p:sp>
        <p:nvSpPr>
          <p:cNvPr id="332" name="Google Shape;332;p76"/>
          <p:cNvSpPr txBox="1"/>
          <p:nvPr>
            <p:ph idx="1" type="body"/>
          </p:nvPr>
        </p:nvSpPr>
        <p:spPr>
          <a:xfrm>
            <a:off x="1390782" y="1760118"/>
            <a:ext cx="5111751" cy="3932874"/>
          </a:xfrm>
          <a:prstGeom prst="rect">
            <a:avLst/>
          </a:prstGeom>
          <a:noFill/>
          <a:ln>
            <a:noFill/>
          </a:ln>
        </p:spPr>
        <p:txBody>
          <a:bodyPr anchorCtr="0" anchor="t" bIns="50800" lIns="50800" spcFirstLastPara="1" rIns="50800" wrap="square" tIns="50800">
            <a:normAutofit/>
          </a:bodyPr>
          <a:lstStyle>
            <a:lvl1pPr indent="-371475" lvl="0" marL="457200" algn="l">
              <a:lnSpc>
                <a:spcPct val="100000"/>
              </a:lnSpc>
              <a:spcBef>
                <a:spcPts val="2950"/>
              </a:spcBef>
              <a:spcAft>
                <a:spcPts val="0"/>
              </a:spcAft>
              <a:buClr>
                <a:srgbClr val="000000"/>
              </a:buClr>
              <a:buSzPts val="2250"/>
              <a:buChar char="•"/>
              <a:defRPr/>
            </a:lvl1pPr>
            <a:lvl2pPr indent="-371475" lvl="1" marL="914400" algn="l">
              <a:lnSpc>
                <a:spcPct val="100000"/>
              </a:lnSpc>
              <a:spcBef>
                <a:spcPts val="2950"/>
              </a:spcBef>
              <a:spcAft>
                <a:spcPts val="0"/>
              </a:spcAft>
              <a:buClr>
                <a:srgbClr val="000000"/>
              </a:buClr>
              <a:buSzPts val="2250"/>
              <a:buChar char="•"/>
              <a:defRPr/>
            </a:lvl2pPr>
            <a:lvl3pPr indent="-371475" lvl="2" marL="1371600" algn="l">
              <a:lnSpc>
                <a:spcPct val="100000"/>
              </a:lnSpc>
              <a:spcBef>
                <a:spcPts val="2950"/>
              </a:spcBef>
              <a:spcAft>
                <a:spcPts val="0"/>
              </a:spcAft>
              <a:buClr>
                <a:srgbClr val="000000"/>
              </a:buClr>
              <a:buSzPts val="2250"/>
              <a:buChar char="•"/>
              <a:defRPr/>
            </a:lvl3pPr>
            <a:lvl4pPr indent="-371475" lvl="3" marL="1828800" algn="l">
              <a:lnSpc>
                <a:spcPct val="100000"/>
              </a:lnSpc>
              <a:spcBef>
                <a:spcPts val="2950"/>
              </a:spcBef>
              <a:spcAft>
                <a:spcPts val="0"/>
              </a:spcAft>
              <a:buClr>
                <a:srgbClr val="000000"/>
              </a:buClr>
              <a:buSzPts val="2250"/>
              <a:buChar char="•"/>
              <a:defRPr/>
            </a:lvl4pPr>
            <a:lvl5pPr indent="-371475" lvl="4" marL="2286000" algn="l">
              <a:lnSpc>
                <a:spcPct val="100000"/>
              </a:lnSpc>
              <a:spcBef>
                <a:spcPts val="2950"/>
              </a:spcBef>
              <a:spcAft>
                <a:spcPts val="0"/>
              </a:spcAft>
              <a:buClr>
                <a:srgbClr val="000000"/>
              </a:buClr>
              <a:buSzPts val="2250"/>
              <a:buChar char="•"/>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333" name="Google Shape;333;p76"/>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34" name="Google Shape;334;p76"/>
          <p:cNvSpPr txBox="1"/>
          <p:nvPr>
            <p:ph type="title"/>
          </p:nvPr>
        </p:nvSpPr>
        <p:spPr>
          <a:xfrm>
            <a:off x="1225551" y="465666"/>
            <a:ext cx="9736618" cy="1143001"/>
          </a:xfrm>
          <a:prstGeom prst="rect">
            <a:avLst/>
          </a:prstGeom>
          <a:noFill/>
          <a:ln>
            <a:noFill/>
          </a:ln>
        </p:spPr>
        <p:txBody>
          <a:bodyPr anchorCtr="0" anchor="ctr" bIns="50800" lIns="50800" spcFirstLastPara="1" rIns="50800" wrap="square" tIns="50800">
            <a:normAutofit/>
          </a:bodyPr>
          <a:lstStyle>
            <a:lvl1pPr lvl="0" algn="l">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35" name="Google Shape;335;p76"/>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Bottom Image">
  <p:cSld name="Title, Bullets, Bottom Image">
    <p:spTree>
      <p:nvGrpSpPr>
        <p:cNvPr id="336" name="Shape 336"/>
        <p:cNvGrpSpPr/>
        <p:nvPr/>
      </p:nvGrpSpPr>
      <p:grpSpPr>
        <a:xfrm>
          <a:off x="0" y="0"/>
          <a:ext cx="0" cy="0"/>
          <a:chOff x="0" y="0"/>
          <a:chExt cx="0" cy="0"/>
        </a:xfrm>
      </p:grpSpPr>
      <p:sp>
        <p:nvSpPr>
          <p:cNvPr id="337" name="Google Shape;337;p77"/>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sp>
        <p:nvSpPr>
          <p:cNvPr id="338" name="Google Shape;338;p77"/>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339" name="Google Shape;339;p77"/>
          <p:cNvCxnSpPr/>
          <p:nvPr/>
        </p:nvCxnSpPr>
        <p:spPr>
          <a:xfrm rot="10800000">
            <a:off x="1295665" y="1758090"/>
            <a:ext cx="0" cy="2076156"/>
          </a:xfrm>
          <a:prstGeom prst="straightConnector1">
            <a:avLst/>
          </a:prstGeom>
          <a:noFill/>
          <a:ln cap="flat" cmpd="sng" w="50800">
            <a:solidFill>
              <a:srgbClr val="CC1000"/>
            </a:solidFill>
            <a:prstDash val="solid"/>
            <a:miter lim="400000"/>
            <a:headEnd len="sm" w="sm" type="none"/>
            <a:tailEnd len="sm" w="sm" type="none"/>
          </a:ln>
        </p:spPr>
      </p:cxnSp>
      <p:sp>
        <p:nvSpPr>
          <p:cNvPr id="340" name="Google Shape;340;p77"/>
          <p:cNvSpPr txBox="1"/>
          <p:nvPr>
            <p:ph type="title"/>
          </p:nvPr>
        </p:nvSpPr>
        <p:spPr>
          <a:xfrm>
            <a:off x="1225551" y="465667"/>
            <a:ext cx="9736617" cy="1143001"/>
          </a:xfrm>
          <a:prstGeom prst="rect">
            <a:avLst/>
          </a:prstGeom>
          <a:noFill/>
          <a:ln>
            <a:noFill/>
          </a:ln>
        </p:spPr>
        <p:txBody>
          <a:bodyPr anchorCtr="0" anchor="ctr" bIns="50800" lIns="50800" spcFirstLastPara="1" rIns="50800" wrap="square" tIns="50800">
            <a:noAutofit/>
          </a:bodyPr>
          <a:lstStyle>
            <a:lvl1pPr lvl="0" algn="l">
              <a:lnSpc>
                <a:spcPct val="100000"/>
              </a:lnSpc>
              <a:spcBef>
                <a:spcPts val="0"/>
              </a:spcBef>
              <a:spcAft>
                <a:spcPts val="0"/>
              </a:spcAft>
              <a:buClr>
                <a:srgbClr val="CC0000"/>
              </a:buClr>
              <a:buSzPts val="3600"/>
              <a:buFont typeface="Open Sans"/>
              <a:buNone/>
              <a:defRPr b="0" i="0" sz="3600">
                <a:solidFill>
                  <a:srgbClr val="CC0000"/>
                </a:solidFill>
                <a:latin typeface="Open Sans"/>
                <a:ea typeface="Open Sans"/>
                <a:cs typeface="Open Sans"/>
                <a:sym typeface="Open Sans"/>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41" name="Google Shape;341;p77"/>
          <p:cNvSpPr txBox="1"/>
          <p:nvPr>
            <p:ph idx="1" type="body"/>
          </p:nvPr>
        </p:nvSpPr>
        <p:spPr>
          <a:xfrm>
            <a:off x="1390782" y="1760118"/>
            <a:ext cx="9386611" cy="2074127"/>
          </a:xfrm>
          <a:prstGeom prst="rect">
            <a:avLst/>
          </a:prstGeom>
          <a:noFill/>
          <a:ln>
            <a:noFill/>
          </a:ln>
        </p:spPr>
        <p:txBody>
          <a:bodyPr anchorCtr="0" anchor="t" bIns="50800" lIns="50800" spcFirstLastPara="1" rIns="50800" wrap="square" tIns="50800">
            <a:normAutofit/>
          </a:bodyPr>
          <a:lstStyle>
            <a:lvl1pPr indent="-395287" lvl="0" marL="457200" algn="l">
              <a:lnSpc>
                <a:spcPct val="100000"/>
              </a:lnSpc>
              <a:spcBef>
                <a:spcPts val="2250"/>
              </a:spcBef>
              <a:spcAft>
                <a:spcPts val="0"/>
              </a:spcAft>
              <a:buClr>
                <a:srgbClr val="000000"/>
              </a:buClr>
              <a:buSzPts val="2625"/>
              <a:buFont typeface="Open Sans"/>
              <a:buChar char="•"/>
              <a:defRPr b="0" i="0" sz="2100">
                <a:latin typeface="Open Sans"/>
                <a:ea typeface="Open Sans"/>
                <a:cs typeface="Open Sans"/>
                <a:sym typeface="Open Sans"/>
              </a:defRPr>
            </a:lvl1pPr>
            <a:lvl2pPr indent="-395287" lvl="1" marL="914400" algn="l">
              <a:lnSpc>
                <a:spcPct val="100000"/>
              </a:lnSpc>
              <a:spcBef>
                <a:spcPts val="2250"/>
              </a:spcBef>
              <a:spcAft>
                <a:spcPts val="0"/>
              </a:spcAft>
              <a:buClr>
                <a:srgbClr val="000000"/>
              </a:buClr>
              <a:buSzPts val="2625"/>
              <a:buFont typeface="Open Sans"/>
              <a:buChar char="•"/>
              <a:defRPr b="0" i="0" sz="2100">
                <a:latin typeface="Open Sans"/>
                <a:ea typeface="Open Sans"/>
                <a:cs typeface="Open Sans"/>
                <a:sym typeface="Open Sans"/>
              </a:defRPr>
            </a:lvl2pPr>
            <a:lvl3pPr indent="-395287" lvl="2" marL="1371600" algn="l">
              <a:lnSpc>
                <a:spcPct val="100000"/>
              </a:lnSpc>
              <a:spcBef>
                <a:spcPts val="2250"/>
              </a:spcBef>
              <a:spcAft>
                <a:spcPts val="0"/>
              </a:spcAft>
              <a:buClr>
                <a:srgbClr val="000000"/>
              </a:buClr>
              <a:buSzPts val="2625"/>
              <a:buFont typeface="Open Sans"/>
              <a:buChar char="•"/>
              <a:defRPr b="0" i="0" sz="2100">
                <a:latin typeface="Open Sans"/>
                <a:ea typeface="Open Sans"/>
                <a:cs typeface="Open Sans"/>
                <a:sym typeface="Open Sans"/>
              </a:defRPr>
            </a:lvl3pPr>
            <a:lvl4pPr indent="-395287" lvl="3" marL="1828800" algn="l">
              <a:lnSpc>
                <a:spcPct val="100000"/>
              </a:lnSpc>
              <a:spcBef>
                <a:spcPts val="2250"/>
              </a:spcBef>
              <a:spcAft>
                <a:spcPts val="0"/>
              </a:spcAft>
              <a:buClr>
                <a:srgbClr val="000000"/>
              </a:buClr>
              <a:buSzPts val="2625"/>
              <a:buFont typeface="Verdana"/>
              <a:buChar char="•"/>
              <a:defRPr sz="2100">
                <a:latin typeface="Verdana"/>
                <a:ea typeface="Verdana"/>
                <a:cs typeface="Verdana"/>
                <a:sym typeface="Verdana"/>
              </a:defRPr>
            </a:lvl4pPr>
            <a:lvl5pPr indent="-395287" lvl="4" marL="2286000" algn="l">
              <a:lnSpc>
                <a:spcPct val="100000"/>
              </a:lnSpc>
              <a:spcBef>
                <a:spcPts val="2250"/>
              </a:spcBef>
              <a:spcAft>
                <a:spcPts val="0"/>
              </a:spcAft>
              <a:buClr>
                <a:srgbClr val="000000"/>
              </a:buClr>
              <a:buSzPts val="2625"/>
              <a:buFont typeface="Verdana"/>
              <a:buChar char="•"/>
              <a:defRPr sz="2100">
                <a:latin typeface="Verdana"/>
                <a:ea typeface="Verdana"/>
                <a:cs typeface="Verdana"/>
                <a:sym typeface="Verdana"/>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342" name="Google Shape;342;p77"/>
          <p:cNvSpPr/>
          <p:nvPr/>
        </p:nvSpPr>
        <p:spPr>
          <a:xfrm>
            <a:off x="10623804" y="6470969"/>
            <a:ext cx="1273629" cy="246221"/>
          </a:xfrm>
          <a:prstGeom prst="rect">
            <a:avLst/>
          </a:prstGeom>
          <a:blipFill rotWithShape="1">
            <a:blip r:embed="rId2">
              <a:alphaModFix/>
            </a:blip>
            <a:stretch>
              <a:fillRect b="0" l="0" r="0" t="0"/>
            </a:stretch>
          </a:blip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43" name="Google Shape;343;p77"/>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showMasterSp="0">
  <p:cSld name="Title &amp; Subtitle">
    <p:spTree>
      <p:nvGrpSpPr>
        <p:cNvPr id="344" name="Shape 344"/>
        <p:cNvGrpSpPr/>
        <p:nvPr/>
      </p:nvGrpSpPr>
      <p:grpSpPr>
        <a:xfrm>
          <a:off x="0" y="0"/>
          <a:ext cx="0" cy="0"/>
          <a:chOff x="0" y="0"/>
          <a:chExt cx="0" cy="0"/>
        </a:xfrm>
      </p:grpSpPr>
      <p:sp>
        <p:nvSpPr>
          <p:cNvPr id="345" name="Google Shape;345;p78"/>
          <p:cNvSpPr txBox="1"/>
          <p:nvPr>
            <p:ph type="title"/>
          </p:nvPr>
        </p:nvSpPr>
        <p:spPr>
          <a:xfrm>
            <a:off x="889000" y="1099655"/>
            <a:ext cx="10414000" cy="2324101"/>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4000"/>
              <a:buFont typeface="Helvetica Neue Light"/>
              <a:buNone/>
              <a:defRPr sz="4000">
                <a:solidFill>
                  <a:srgbClr val="000000"/>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46" name="Google Shape;346;p78"/>
          <p:cNvSpPr txBox="1"/>
          <p:nvPr>
            <p:ph idx="1" type="body"/>
          </p:nvPr>
        </p:nvSpPr>
        <p:spPr>
          <a:xfrm>
            <a:off x="889000" y="3536950"/>
            <a:ext cx="10414000" cy="79375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3000"/>
              <a:buFont typeface="Open Sans"/>
              <a:buNone/>
              <a:defRPr sz="3000"/>
            </a:lvl1pPr>
            <a:lvl2pPr indent="-228600" lvl="1" marL="914400" algn="ctr">
              <a:lnSpc>
                <a:spcPct val="100000"/>
              </a:lnSpc>
              <a:spcBef>
                <a:spcPts val="0"/>
              </a:spcBef>
              <a:spcAft>
                <a:spcPts val="0"/>
              </a:spcAft>
              <a:buClr>
                <a:srgbClr val="000000"/>
              </a:buClr>
              <a:buSzPts val="3000"/>
              <a:buFont typeface="Open Sans"/>
              <a:buNone/>
              <a:defRPr sz="3000"/>
            </a:lvl2pPr>
            <a:lvl3pPr indent="-228600" lvl="2" marL="1371600" algn="ctr">
              <a:lnSpc>
                <a:spcPct val="100000"/>
              </a:lnSpc>
              <a:spcBef>
                <a:spcPts val="0"/>
              </a:spcBef>
              <a:spcAft>
                <a:spcPts val="0"/>
              </a:spcAft>
              <a:buClr>
                <a:srgbClr val="000000"/>
              </a:buClr>
              <a:buSzPts val="3000"/>
              <a:buFont typeface="Open Sans"/>
              <a:buNone/>
              <a:defRPr sz="3000"/>
            </a:lvl3pPr>
            <a:lvl4pPr indent="-228600" lvl="3" marL="1828800" algn="ctr">
              <a:lnSpc>
                <a:spcPct val="100000"/>
              </a:lnSpc>
              <a:spcBef>
                <a:spcPts val="0"/>
              </a:spcBef>
              <a:spcAft>
                <a:spcPts val="0"/>
              </a:spcAft>
              <a:buClr>
                <a:srgbClr val="000000"/>
              </a:buClr>
              <a:buSzPts val="3000"/>
              <a:buFont typeface="Open Sans"/>
              <a:buNone/>
              <a:defRPr sz="3000"/>
            </a:lvl4pPr>
            <a:lvl5pPr indent="-228600" lvl="4" marL="2286000" algn="ctr">
              <a:lnSpc>
                <a:spcPct val="100000"/>
              </a:lnSpc>
              <a:spcBef>
                <a:spcPts val="0"/>
              </a:spcBef>
              <a:spcAft>
                <a:spcPts val="0"/>
              </a:spcAft>
              <a:buClr>
                <a:srgbClr val="000000"/>
              </a:buClr>
              <a:buSzPts val="3000"/>
              <a:buFont typeface="Open Sans"/>
              <a:buNone/>
              <a:defRPr sz="3000"/>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347" name="Google Shape;347;p78"/>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48" name="Google Shape;348;p78"/>
          <p:cNvSpPr/>
          <p:nvPr/>
        </p:nvSpPr>
        <p:spPr>
          <a:xfrm>
            <a:off x="9927772" y="6487780"/>
            <a:ext cx="1375229" cy="246221"/>
          </a:xfrm>
          <a:prstGeom prst="rect">
            <a:avLst/>
          </a:prstGeom>
          <a:blipFill rotWithShape="1">
            <a:blip r:embed="rId2">
              <a:alphaModFix/>
            </a:blip>
            <a:stretch>
              <a:fillRect b="0" l="0" r="0" t="0"/>
            </a:stretch>
          </a:blip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49" name="Google Shape;349;p78"/>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copy" showMasterSp="0">
  <p:cSld name="Title &amp; Bullets copy">
    <p:spTree>
      <p:nvGrpSpPr>
        <p:cNvPr id="32" name="Shape 32"/>
        <p:cNvGrpSpPr/>
        <p:nvPr/>
      </p:nvGrpSpPr>
      <p:grpSpPr>
        <a:xfrm>
          <a:off x="0" y="0"/>
          <a:ext cx="0" cy="0"/>
          <a:chOff x="0" y="0"/>
          <a:chExt cx="0" cy="0"/>
        </a:xfrm>
      </p:grpSpPr>
      <p:sp>
        <p:nvSpPr>
          <p:cNvPr id="33" name="Google Shape;33;p42"/>
          <p:cNvSpPr/>
          <p:nvPr/>
        </p:nvSpPr>
        <p:spPr>
          <a:xfrm>
            <a:off x="7958667" y="6340475"/>
            <a:ext cx="4233333" cy="256480"/>
          </a:xfrm>
          <a:prstGeom prst="rect">
            <a:avLst/>
          </a:prstGeom>
          <a:noFill/>
          <a:ln>
            <a:noFill/>
          </a:ln>
        </p:spPr>
        <p:txBody>
          <a:bodyPr anchorCtr="0" anchor="t" bIns="50800" lIns="50800" spcFirstLastPara="1" rIns="50800" wrap="square" tIns="50800">
            <a:spAutoFit/>
          </a:bodyPr>
          <a:lstStyle/>
          <a:p>
            <a:pPr indent="0" lvl="1" marL="457200" marR="0" rtl="0" algn="l">
              <a:spcBef>
                <a:spcPts val="0"/>
              </a:spcBef>
              <a:spcAft>
                <a:spcPts val="0"/>
              </a:spcAft>
              <a:buNone/>
            </a:pPr>
            <a:r>
              <a:rPr b="0" i="0" lang="en-US" sz="1000" u="none" cap="none" strike="noStrike">
                <a:solidFill>
                  <a:schemeClr val="dk1"/>
                </a:solidFill>
                <a:latin typeface="Calibri"/>
                <a:ea typeface="Calibri"/>
                <a:cs typeface="Calibri"/>
                <a:sym typeface="Calibri"/>
              </a:rPr>
              <a:t>CSM v 11.03 © Jeff Sutherland 1993-2010</a:t>
            </a:r>
            <a:endParaRPr/>
          </a:p>
        </p:txBody>
      </p:sp>
      <p:sp>
        <p:nvSpPr>
          <p:cNvPr id="34" name="Google Shape;34;p42"/>
          <p:cNvSpPr txBox="1"/>
          <p:nvPr>
            <p:ph type="title"/>
          </p:nvPr>
        </p:nvSpPr>
        <p:spPr>
          <a:xfrm>
            <a:off x="837142" y="254000"/>
            <a:ext cx="10363201" cy="11811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2"/>
          <p:cNvSpPr txBox="1"/>
          <p:nvPr>
            <p:ph idx="1" type="body"/>
          </p:nvPr>
        </p:nvSpPr>
        <p:spPr>
          <a:xfrm>
            <a:off x="829734" y="1806576"/>
            <a:ext cx="10365317" cy="4632325"/>
          </a:xfrm>
          <a:prstGeom prst="rect">
            <a:avLst/>
          </a:prstGeom>
          <a:noFill/>
          <a:ln>
            <a:noFill/>
          </a:ln>
        </p:spPr>
        <p:txBody>
          <a:bodyPr anchorCtr="0" anchor="t" bIns="45700" lIns="91425" spcFirstLastPara="1" rIns="91425" wrap="square" tIns="45700">
            <a:normAutofit/>
          </a:bodyPr>
          <a:lstStyle>
            <a:lvl1pPr indent="-353060" lvl="0" marL="457200" algn="l">
              <a:lnSpc>
                <a:spcPct val="90000"/>
              </a:lnSpc>
              <a:spcBef>
                <a:spcPts val="1000"/>
              </a:spcBef>
              <a:spcAft>
                <a:spcPts val="0"/>
              </a:spcAft>
              <a:buClr>
                <a:srgbClr val="000202"/>
              </a:buClr>
              <a:buSzPts val="1960"/>
              <a:buFont typeface="Noto Sans Symbols"/>
              <a:buChar char="•"/>
              <a:defRPr b="1">
                <a:solidFill>
                  <a:srgbClr val="000202"/>
                </a:solidFill>
                <a:latin typeface="Calibri"/>
                <a:ea typeface="Calibri"/>
                <a:cs typeface="Calibri"/>
                <a:sym typeface="Calibri"/>
              </a:defRPr>
            </a:lvl1pPr>
            <a:lvl2pPr indent="-320040" lvl="1" marL="914400" algn="l">
              <a:lnSpc>
                <a:spcPct val="90000"/>
              </a:lnSpc>
              <a:spcBef>
                <a:spcPts val="500"/>
              </a:spcBef>
              <a:spcAft>
                <a:spcPts val="0"/>
              </a:spcAft>
              <a:buClr>
                <a:srgbClr val="000202"/>
              </a:buClr>
              <a:buSzPts val="1440"/>
              <a:buChar char="•"/>
              <a:defRPr sz="2400">
                <a:solidFill>
                  <a:srgbClr val="000202"/>
                </a:solidFill>
                <a:latin typeface="Calibri"/>
                <a:ea typeface="Calibri"/>
                <a:cs typeface="Calibri"/>
                <a:sym typeface="Calibri"/>
              </a:defRPr>
            </a:lvl2pPr>
            <a:lvl3pPr indent="-298450" lvl="2" marL="1371600" algn="l">
              <a:lnSpc>
                <a:spcPct val="90000"/>
              </a:lnSpc>
              <a:spcBef>
                <a:spcPts val="500"/>
              </a:spcBef>
              <a:spcAft>
                <a:spcPts val="0"/>
              </a:spcAft>
              <a:buClr>
                <a:srgbClr val="000202"/>
              </a:buClr>
              <a:buSzPts val="1100"/>
              <a:buChar char="•"/>
              <a:defRPr sz="2200">
                <a:solidFill>
                  <a:srgbClr val="000202"/>
                </a:solidFill>
                <a:latin typeface="Calibri"/>
                <a:ea typeface="Calibri"/>
                <a:cs typeface="Calibri"/>
                <a:sym typeface="Calibri"/>
              </a:defRPr>
            </a:lvl3pPr>
            <a:lvl4pPr indent="-274319" lvl="3" marL="1828800" algn="l">
              <a:lnSpc>
                <a:spcPct val="90000"/>
              </a:lnSpc>
              <a:spcBef>
                <a:spcPts val="500"/>
              </a:spcBef>
              <a:spcAft>
                <a:spcPts val="0"/>
              </a:spcAft>
              <a:buClr>
                <a:srgbClr val="000202"/>
              </a:buClr>
              <a:buSzPts val="720"/>
              <a:buChar char="•"/>
              <a:defRPr>
                <a:solidFill>
                  <a:srgbClr val="000202"/>
                </a:solidFill>
                <a:latin typeface="Calibri"/>
                <a:ea typeface="Calibri"/>
                <a:cs typeface="Calibri"/>
                <a:sym typeface="Calibri"/>
              </a:defRPr>
            </a:lvl4pPr>
            <a:lvl5pPr indent="-261747" lvl="4" marL="2286000" algn="l">
              <a:lnSpc>
                <a:spcPct val="90000"/>
              </a:lnSpc>
              <a:spcBef>
                <a:spcPts val="500"/>
              </a:spcBef>
              <a:spcAft>
                <a:spcPts val="0"/>
              </a:spcAft>
              <a:buClr>
                <a:srgbClr val="000202"/>
              </a:buClr>
              <a:buSzPts val="522"/>
              <a:buChar char="•"/>
              <a:defRPr>
                <a:solidFill>
                  <a:srgbClr val="000202"/>
                </a:solidFill>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2"/>
          <p:cNvSpPr txBox="1"/>
          <p:nvPr>
            <p:ph idx="12" type="sldNum"/>
          </p:nvPr>
        </p:nvSpPr>
        <p:spPr>
          <a:xfrm>
            <a:off x="9998951" y="6464300"/>
            <a:ext cx="491432" cy="360822"/>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lank with no left line">
  <p:cSld name="Title &amp; Blank with no left line">
    <p:spTree>
      <p:nvGrpSpPr>
        <p:cNvPr id="350" name="Shape 350"/>
        <p:cNvGrpSpPr/>
        <p:nvPr/>
      </p:nvGrpSpPr>
      <p:grpSpPr>
        <a:xfrm>
          <a:off x="0" y="0"/>
          <a:ext cx="0" cy="0"/>
          <a:chOff x="0" y="0"/>
          <a:chExt cx="0" cy="0"/>
        </a:xfrm>
      </p:grpSpPr>
      <p:sp>
        <p:nvSpPr>
          <p:cNvPr id="351" name="Google Shape;351;p79"/>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sp>
        <p:nvSpPr>
          <p:cNvPr id="352" name="Google Shape;352;p79"/>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53" name="Google Shape;353;p79"/>
          <p:cNvSpPr txBox="1"/>
          <p:nvPr>
            <p:ph type="title"/>
          </p:nvPr>
        </p:nvSpPr>
        <p:spPr>
          <a:xfrm>
            <a:off x="1225551" y="465667"/>
            <a:ext cx="9736617" cy="1143001"/>
          </a:xfrm>
          <a:prstGeom prst="rect">
            <a:avLst/>
          </a:prstGeom>
          <a:noFill/>
          <a:ln>
            <a:noFill/>
          </a:ln>
        </p:spPr>
        <p:txBody>
          <a:bodyPr anchorCtr="0" anchor="ctr" bIns="50800" lIns="50800" spcFirstLastPara="1" rIns="50800" wrap="square" tIns="50800">
            <a:noAutofit/>
          </a:bodyPr>
          <a:lstStyle>
            <a:lvl1pPr lvl="0" algn="l">
              <a:lnSpc>
                <a:spcPct val="100000"/>
              </a:lnSpc>
              <a:spcBef>
                <a:spcPts val="0"/>
              </a:spcBef>
              <a:spcAft>
                <a:spcPts val="0"/>
              </a:spcAft>
              <a:buClr>
                <a:srgbClr val="CC0000"/>
              </a:buClr>
              <a:buSzPts val="3600"/>
              <a:buFont typeface="Open Sans"/>
              <a:buNone/>
              <a:defRPr b="0" i="0" sz="3600">
                <a:solidFill>
                  <a:srgbClr val="CC0000"/>
                </a:solidFill>
                <a:latin typeface="Open Sans"/>
                <a:ea typeface="Open Sans"/>
                <a:cs typeface="Open Sans"/>
                <a:sym typeface="Open Sans"/>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54" name="Google Shape;354;p79"/>
          <p:cNvSpPr/>
          <p:nvPr/>
        </p:nvSpPr>
        <p:spPr>
          <a:xfrm>
            <a:off x="9568543" y="6454640"/>
            <a:ext cx="1632857" cy="246221"/>
          </a:xfrm>
          <a:prstGeom prst="rect">
            <a:avLst/>
          </a:prstGeom>
          <a:blipFill rotWithShape="1">
            <a:blip r:embed="rId2">
              <a:alphaModFix/>
            </a:blip>
            <a:stretch>
              <a:fillRect b="0" l="0" r="0" t="0"/>
            </a:stretch>
          </a:blip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55" name="Google Shape;355;p79"/>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Quote/Question">
  <p:cSld name="2_Quote/Question">
    <p:spTree>
      <p:nvGrpSpPr>
        <p:cNvPr id="356" name="Shape 356"/>
        <p:cNvGrpSpPr/>
        <p:nvPr/>
      </p:nvGrpSpPr>
      <p:grpSpPr>
        <a:xfrm>
          <a:off x="0" y="0"/>
          <a:ext cx="0" cy="0"/>
          <a:chOff x="0" y="0"/>
          <a:chExt cx="0" cy="0"/>
        </a:xfrm>
      </p:grpSpPr>
      <p:sp>
        <p:nvSpPr>
          <p:cNvPr id="357" name="Google Shape;357;p80"/>
          <p:cNvSpPr/>
          <p:nvPr/>
        </p:nvSpPr>
        <p:spPr>
          <a:xfrm>
            <a:off x="-3176" y="3305890"/>
            <a:ext cx="12192000" cy="246221"/>
          </a:xfrm>
          <a:prstGeom prst="rect">
            <a:avLst/>
          </a:prstGeom>
          <a:solidFill>
            <a:schemeClr val="dk1">
              <a:alpha val="69803"/>
            </a:scheme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58" name="Google Shape;358;p80"/>
          <p:cNvSpPr txBox="1"/>
          <p:nvPr>
            <p:ph idx="1" type="body"/>
          </p:nvPr>
        </p:nvSpPr>
        <p:spPr>
          <a:xfrm>
            <a:off x="2170509" y="2797572"/>
            <a:ext cx="7844632" cy="1262856"/>
          </a:xfrm>
          <a:prstGeom prst="rect">
            <a:avLst/>
          </a:prstGeom>
          <a:noFill/>
          <a:ln>
            <a:noFill/>
          </a:ln>
        </p:spPr>
        <p:txBody>
          <a:bodyPr anchorCtr="0" anchor="ctr" bIns="50800" lIns="50800" spcFirstLastPara="1" rIns="50800" wrap="square" tIns="50800">
            <a:normAutofit/>
          </a:bodyPr>
          <a:lstStyle>
            <a:lvl1pPr indent="-228600" lvl="0" marL="457200" marR="0" algn="ctr">
              <a:lnSpc>
                <a:spcPct val="100000"/>
              </a:lnSpc>
              <a:spcBef>
                <a:spcPts val="0"/>
              </a:spcBef>
              <a:spcAft>
                <a:spcPts val="0"/>
              </a:spcAft>
              <a:buClr>
                <a:srgbClr val="000000"/>
              </a:buClr>
              <a:buSzPts val="2200"/>
              <a:buFont typeface="Open Sans"/>
              <a:buNone/>
              <a:defRPr sz="2200"/>
            </a:lvl1pPr>
            <a:lvl2pPr indent="-371475" lvl="1" marL="914400" algn="l">
              <a:lnSpc>
                <a:spcPct val="100000"/>
              </a:lnSpc>
              <a:spcBef>
                <a:spcPts val="2950"/>
              </a:spcBef>
              <a:spcAft>
                <a:spcPts val="0"/>
              </a:spcAft>
              <a:buClr>
                <a:srgbClr val="000000"/>
              </a:buClr>
              <a:buSzPts val="2250"/>
              <a:buChar char="•"/>
              <a:defRPr/>
            </a:lvl2pPr>
            <a:lvl3pPr indent="-371475" lvl="2" marL="1371600" algn="l">
              <a:lnSpc>
                <a:spcPct val="100000"/>
              </a:lnSpc>
              <a:spcBef>
                <a:spcPts val="2950"/>
              </a:spcBef>
              <a:spcAft>
                <a:spcPts val="0"/>
              </a:spcAft>
              <a:buClr>
                <a:srgbClr val="000000"/>
              </a:buClr>
              <a:buSzPts val="2250"/>
              <a:buChar char="•"/>
              <a:defRPr/>
            </a:lvl3pPr>
            <a:lvl4pPr indent="-371475" lvl="3" marL="1828800" algn="l">
              <a:lnSpc>
                <a:spcPct val="100000"/>
              </a:lnSpc>
              <a:spcBef>
                <a:spcPts val="2950"/>
              </a:spcBef>
              <a:spcAft>
                <a:spcPts val="0"/>
              </a:spcAft>
              <a:buClr>
                <a:srgbClr val="000000"/>
              </a:buClr>
              <a:buSzPts val="2250"/>
              <a:buChar char="•"/>
              <a:defRPr/>
            </a:lvl4pPr>
            <a:lvl5pPr indent="-371475" lvl="4" marL="2286000" algn="l">
              <a:lnSpc>
                <a:spcPct val="100000"/>
              </a:lnSpc>
              <a:spcBef>
                <a:spcPts val="2950"/>
              </a:spcBef>
              <a:spcAft>
                <a:spcPts val="0"/>
              </a:spcAft>
              <a:buClr>
                <a:srgbClr val="000000"/>
              </a:buClr>
              <a:buSzPts val="2250"/>
              <a:buChar char="•"/>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pic>
        <p:nvPicPr>
          <p:cNvPr descr="Scrum Inc_CMYK.pdf" id="359" name="Google Shape;359;p80"/>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360" name="Google Shape;360;p80"/>
          <p:cNvSpPr txBox="1"/>
          <p:nvPr>
            <p:ph idx="12" type="sldNum"/>
          </p:nvPr>
        </p:nvSpPr>
        <p:spPr>
          <a:xfrm>
            <a:off x="5974172" y="6475098"/>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b="0" sz="1200">
                <a:solidFill>
                  <a:schemeClr val="lt1"/>
                </a:solidFill>
                <a:latin typeface="Helvetica Neue Light"/>
                <a:ea typeface="Helvetica Neue Light"/>
                <a:cs typeface="Helvetica Neue Light"/>
                <a:sym typeface="Helvetica Neue Light"/>
              </a:defRPr>
            </a:lvl1pPr>
            <a:lvl2pPr indent="0" lvl="1" marL="0" algn="l">
              <a:spcBef>
                <a:spcPts val="0"/>
              </a:spcBef>
              <a:buNone/>
              <a:defRPr b="0" sz="1200">
                <a:solidFill>
                  <a:schemeClr val="lt1"/>
                </a:solidFill>
                <a:latin typeface="Helvetica Neue Light"/>
                <a:ea typeface="Helvetica Neue Light"/>
                <a:cs typeface="Helvetica Neue Light"/>
                <a:sym typeface="Helvetica Neue Light"/>
              </a:defRPr>
            </a:lvl2pPr>
            <a:lvl3pPr indent="0" lvl="2" marL="0" algn="l">
              <a:spcBef>
                <a:spcPts val="0"/>
              </a:spcBef>
              <a:buNone/>
              <a:defRPr b="0" sz="1200">
                <a:solidFill>
                  <a:schemeClr val="lt1"/>
                </a:solidFill>
                <a:latin typeface="Helvetica Neue Light"/>
                <a:ea typeface="Helvetica Neue Light"/>
                <a:cs typeface="Helvetica Neue Light"/>
                <a:sym typeface="Helvetica Neue Light"/>
              </a:defRPr>
            </a:lvl3pPr>
            <a:lvl4pPr indent="0" lvl="3" marL="0" algn="l">
              <a:spcBef>
                <a:spcPts val="0"/>
              </a:spcBef>
              <a:buNone/>
              <a:defRPr b="0" sz="1200">
                <a:solidFill>
                  <a:schemeClr val="lt1"/>
                </a:solidFill>
                <a:latin typeface="Helvetica Neue Light"/>
                <a:ea typeface="Helvetica Neue Light"/>
                <a:cs typeface="Helvetica Neue Light"/>
                <a:sym typeface="Helvetica Neue Light"/>
              </a:defRPr>
            </a:lvl4pPr>
            <a:lvl5pPr indent="0" lvl="4" marL="0" algn="l">
              <a:spcBef>
                <a:spcPts val="0"/>
              </a:spcBef>
              <a:buNone/>
              <a:defRPr b="0" sz="1200">
                <a:solidFill>
                  <a:schemeClr val="lt1"/>
                </a:solidFill>
                <a:latin typeface="Helvetica Neue Light"/>
                <a:ea typeface="Helvetica Neue Light"/>
                <a:cs typeface="Helvetica Neue Light"/>
                <a:sym typeface="Helvetica Neue Light"/>
              </a:defRPr>
            </a:lvl5pPr>
            <a:lvl6pPr indent="0" lvl="5" marL="0" algn="l">
              <a:spcBef>
                <a:spcPts val="0"/>
              </a:spcBef>
              <a:buNone/>
              <a:defRPr b="0" sz="1200">
                <a:solidFill>
                  <a:schemeClr val="lt1"/>
                </a:solidFill>
                <a:latin typeface="Helvetica Neue Light"/>
                <a:ea typeface="Helvetica Neue Light"/>
                <a:cs typeface="Helvetica Neue Light"/>
                <a:sym typeface="Helvetica Neue Light"/>
              </a:defRPr>
            </a:lvl6pPr>
            <a:lvl7pPr indent="0" lvl="6" marL="0" algn="l">
              <a:spcBef>
                <a:spcPts val="0"/>
              </a:spcBef>
              <a:buNone/>
              <a:defRPr b="0" sz="1200">
                <a:solidFill>
                  <a:schemeClr val="lt1"/>
                </a:solidFill>
                <a:latin typeface="Helvetica Neue Light"/>
                <a:ea typeface="Helvetica Neue Light"/>
                <a:cs typeface="Helvetica Neue Light"/>
                <a:sym typeface="Helvetica Neue Light"/>
              </a:defRPr>
            </a:lvl7pPr>
            <a:lvl8pPr indent="0" lvl="7" marL="0" algn="l">
              <a:spcBef>
                <a:spcPts val="0"/>
              </a:spcBef>
              <a:buNone/>
              <a:defRPr b="0" sz="1200">
                <a:solidFill>
                  <a:schemeClr val="lt1"/>
                </a:solidFill>
                <a:latin typeface="Helvetica Neue Light"/>
                <a:ea typeface="Helvetica Neue Light"/>
                <a:cs typeface="Helvetica Neue Light"/>
                <a:sym typeface="Helvetica Neue Light"/>
              </a:defRPr>
            </a:lvl8pPr>
            <a:lvl9pPr indent="0" lvl="8" marL="0" algn="l">
              <a:spcBef>
                <a:spcPts val="0"/>
              </a:spcBef>
              <a:buNone/>
              <a:defRPr b="0" sz="1200">
                <a:solidFill>
                  <a:schemeClr val="lt1"/>
                </a:solidFill>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
        <p:nvSpPr>
          <p:cNvPr id="361" name="Google Shape;361;p80"/>
          <p:cNvSpPr/>
          <p:nvPr/>
        </p:nvSpPr>
        <p:spPr>
          <a:xfrm>
            <a:off x="3175" y="3305890"/>
            <a:ext cx="12192000" cy="246221"/>
          </a:xfrm>
          <a:prstGeom prst="rect">
            <a:avLst/>
          </a:prstGeom>
          <a:solidFill>
            <a:schemeClr val="dk1">
              <a:alpha val="69803"/>
            </a:scheme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pic>
        <p:nvPicPr>
          <p:cNvPr descr="Scrum Inc_CMYK.pdf" id="362" name="Google Shape;362;p80"/>
          <p:cNvPicPr preferRelativeResize="0"/>
          <p:nvPr/>
        </p:nvPicPr>
        <p:blipFill rotWithShape="1">
          <a:blip r:embed="rId2">
            <a:alphaModFix/>
          </a:blip>
          <a:srcRect b="0" l="0" r="0" t="0"/>
          <a:stretch/>
        </p:blipFill>
        <p:spPr>
          <a:xfrm>
            <a:off x="10826769" y="6475098"/>
            <a:ext cx="1111015" cy="193511"/>
          </a:xfrm>
          <a:prstGeom prst="rect">
            <a:avLst/>
          </a:prstGeom>
          <a:noFill/>
          <a:ln>
            <a:noFill/>
          </a:ln>
        </p:spPr>
      </p:pic>
      <p:sp>
        <p:nvSpPr>
          <p:cNvPr id="363" name="Google Shape;363;p80"/>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chemeClr val="lt1"/>
              </a:buClr>
              <a:buSzPts val="1000"/>
              <a:buFont typeface="Open Sans"/>
              <a:buNone/>
            </a:pPr>
            <a:r>
              <a:rPr b="0" i="0" lang="en-US" sz="1000" u="none" cap="none" strike="noStrike">
                <a:solidFill>
                  <a:schemeClr val="lt1"/>
                </a:solidFill>
                <a:latin typeface="Open Sans"/>
                <a:ea typeface="Open Sans"/>
                <a:cs typeface="Open Sans"/>
                <a:sym typeface="Open Sans"/>
              </a:rPr>
              <a:t>Scrum Inc.</a:t>
            </a:r>
            <a:r>
              <a:rPr b="0" baseline="30000" i="0" lang="en-US" sz="1000" u="none" cap="none" strike="noStrike">
                <a:solidFill>
                  <a:schemeClr val="lt1"/>
                </a:solidFill>
                <a:latin typeface="Open Sans"/>
                <a:ea typeface="Open Sans"/>
                <a:cs typeface="Open Sans"/>
                <a:sym typeface="Open Sans"/>
              </a:rPr>
              <a:t>®</a:t>
            </a:r>
            <a:r>
              <a:rPr b="0" i="0" lang="en-US" sz="1000" u="none" cap="none" strike="noStrike">
                <a:solidFill>
                  <a:schemeClr val="lt1"/>
                </a:solidFill>
                <a:latin typeface="Open Sans"/>
                <a:ea typeface="Open Sans"/>
                <a:cs typeface="Open Sans"/>
                <a:sym typeface="Open Sans"/>
              </a:rPr>
              <a:t> 1993 – 2021</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64" name="Shape 364"/>
        <p:cNvGrpSpPr/>
        <p:nvPr/>
      </p:nvGrpSpPr>
      <p:grpSpPr>
        <a:xfrm>
          <a:off x="0" y="0"/>
          <a:ext cx="0" cy="0"/>
          <a:chOff x="0" y="0"/>
          <a:chExt cx="0" cy="0"/>
        </a:xfrm>
      </p:grpSpPr>
      <p:sp>
        <p:nvSpPr>
          <p:cNvPr id="365" name="Google Shape;365;p81"/>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sp>
        <p:nvSpPr>
          <p:cNvPr id="366" name="Google Shape;366;p81"/>
          <p:cNvSpPr txBox="1"/>
          <p:nvPr>
            <p:ph type="title"/>
          </p:nvPr>
        </p:nvSpPr>
        <p:spPr>
          <a:xfrm>
            <a:off x="841375" y="0"/>
            <a:ext cx="10502900" cy="1143001"/>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CC0000"/>
              </a:buClr>
              <a:buSzPts val="3500"/>
              <a:buFont typeface="Verdana"/>
              <a:buNone/>
              <a:defRPr sz="3500">
                <a:solidFill>
                  <a:srgbClr val="CC0000"/>
                </a:solidFill>
                <a:latin typeface="Verdana"/>
                <a:ea typeface="Verdana"/>
                <a:cs typeface="Verdana"/>
                <a:sym typeface="Verdan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7" name="Google Shape;367;p81"/>
          <p:cNvSpPr txBox="1"/>
          <p:nvPr>
            <p:ph idx="12" type="sldNum"/>
          </p:nvPr>
        </p:nvSpPr>
        <p:spPr>
          <a:xfrm>
            <a:off x="5589182" y="6504465"/>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68" name="Google Shape;368;p81"/>
          <p:cNvSpPr/>
          <p:nvPr/>
        </p:nvSpPr>
        <p:spPr>
          <a:xfrm>
            <a:off x="10580915" y="6431175"/>
            <a:ext cx="1257300" cy="246221"/>
          </a:xfrm>
          <a:prstGeom prst="rect">
            <a:avLst/>
          </a:prstGeom>
          <a:blipFill rotWithShape="1">
            <a:blip r:embed="rId2">
              <a:alphaModFix/>
            </a:blip>
            <a:stretch>
              <a:fillRect b="0" l="0" r="0" t="0"/>
            </a:stretch>
          </a:blip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69" name="Google Shape;369;p81"/>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itle &amp; Bullets">
  <p:cSld name="Split: Title &amp; Bullets">
    <p:spTree>
      <p:nvGrpSpPr>
        <p:cNvPr id="370" name="Shape 370"/>
        <p:cNvGrpSpPr/>
        <p:nvPr/>
      </p:nvGrpSpPr>
      <p:grpSpPr>
        <a:xfrm>
          <a:off x="0" y="0"/>
          <a:ext cx="0" cy="0"/>
          <a:chOff x="0" y="0"/>
          <a:chExt cx="0" cy="0"/>
        </a:xfrm>
      </p:grpSpPr>
      <p:cxnSp>
        <p:nvCxnSpPr>
          <p:cNvPr id="371" name="Google Shape;371;p82"/>
          <p:cNvCxnSpPr/>
          <p:nvPr/>
        </p:nvCxnSpPr>
        <p:spPr>
          <a:xfrm flipH="1" rot="10800000">
            <a:off x="6092712" y="1825676"/>
            <a:ext cx="1" cy="3867315"/>
          </a:xfrm>
          <a:prstGeom prst="straightConnector1">
            <a:avLst/>
          </a:prstGeom>
          <a:noFill/>
          <a:ln cap="flat" cmpd="sng" w="50800">
            <a:solidFill>
              <a:srgbClr val="CC1000"/>
            </a:solidFill>
            <a:prstDash val="solid"/>
            <a:miter lim="400000"/>
            <a:headEnd len="sm" w="sm" type="none"/>
            <a:tailEnd len="sm" w="sm" type="none"/>
          </a:ln>
        </p:spPr>
      </p:cxnSp>
      <p:sp>
        <p:nvSpPr>
          <p:cNvPr id="372" name="Google Shape;372;p82"/>
          <p:cNvSpPr txBox="1"/>
          <p:nvPr>
            <p:ph idx="1" type="body"/>
          </p:nvPr>
        </p:nvSpPr>
        <p:spPr>
          <a:xfrm>
            <a:off x="1225551" y="1825677"/>
            <a:ext cx="4539145" cy="3932873"/>
          </a:xfrm>
          <a:prstGeom prst="rect">
            <a:avLst/>
          </a:prstGeom>
          <a:noFill/>
          <a:ln>
            <a:noFill/>
          </a:ln>
        </p:spPr>
        <p:txBody>
          <a:bodyPr anchorCtr="0" anchor="t" bIns="50800" lIns="50800" spcFirstLastPara="1" rIns="50800" wrap="square" tIns="50800">
            <a:normAutofit/>
          </a:bodyPr>
          <a:lstStyle>
            <a:lvl1pPr indent="-395287" lvl="0" marL="457200" algn="l">
              <a:lnSpc>
                <a:spcPct val="100000"/>
              </a:lnSpc>
              <a:spcBef>
                <a:spcPts val="1000"/>
              </a:spcBef>
              <a:spcAft>
                <a:spcPts val="0"/>
              </a:spcAft>
              <a:buClr>
                <a:srgbClr val="000000"/>
              </a:buClr>
              <a:buSzPts val="2625"/>
              <a:buFont typeface="Verdana"/>
              <a:buChar char="•"/>
              <a:defRPr sz="2100">
                <a:latin typeface="Verdana"/>
                <a:ea typeface="Verdana"/>
                <a:cs typeface="Verdana"/>
                <a:sym typeface="Verdana"/>
              </a:defRPr>
            </a:lvl1pPr>
            <a:lvl2pPr indent="-395287" lvl="1" marL="914400" algn="l">
              <a:lnSpc>
                <a:spcPct val="100000"/>
              </a:lnSpc>
              <a:spcBef>
                <a:spcPts val="1000"/>
              </a:spcBef>
              <a:spcAft>
                <a:spcPts val="0"/>
              </a:spcAft>
              <a:buClr>
                <a:srgbClr val="000000"/>
              </a:buClr>
              <a:buSzPts val="2625"/>
              <a:buFont typeface="Verdana"/>
              <a:buChar char="•"/>
              <a:defRPr sz="2100">
                <a:latin typeface="Verdana"/>
                <a:ea typeface="Verdana"/>
                <a:cs typeface="Verdana"/>
                <a:sym typeface="Verdana"/>
              </a:defRPr>
            </a:lvl2pPr>
            <a:lvl3pPr indent="-395287" lvl="2" marL="1371600" algn="l">
              <a:lnSpc>
                <a:spcPct val="100000"/>
              </a:lnSpc>
              <a:spcBef>
                <a:spcPts val="1000"/>
              </a:spcBef>
              <a:spcAft>
                <a:spcPts val="0"/>
              </a:spcAft>
              <a:buClr>
                <a:srgbClr val="000000"/>
              </a:buClr>
              <a:buSzPts val="2625"/>
              <a:buFont typeface="Verdana"/>
              <a:buChar char="•"/>
              <a:defRPr sz="2100">
                <a:latin typeface="Verdana"/>
                <a:ea typeface="Verdana"/>
                <a:cs typeface="Verdana"/>
                <a:sym typeface="Verdana"/>
              </a:defRPr>
            </a:lvl3pPr>
            <a:lvl4pPr indent="-395287" lvl="3" marL="1828800" algn="l">
              <a:lnSpc>
                <a:spcPct val="100000"/>
              </a:lnSpc>
              <a:spcBef>
                <a:spcPts val="1000"/>
              </a:spcBef>
              <a:spcAft>
                <a:spcPts val="0"/>
              </a:spcAft>
              <a:buClr>
                <a:srgbClr val="000000"/>
              </a:buClr>
              <a:buSzPts val="2625"/>
              <a:buFont typeface="Verdana"/>
              <a:buChar char="•"/>
              <a:defRPr sz="2100">
                <a:latin typeface="Verdana"/>
                <a:ea typeface="Verdana"/>
                <a:cs typeface="Verdana"/>
                <a:sym typeface="Verdana"/>
              </a:defRPr>
            </a:lvl4pPr>
            <a:lvl5pPr indent="-395287" lvl="4" marL="2286000" algn="l">
              <a:lnSpc>
                <a:spcPct val="100000"/>
              </a:lnSpc>
              <a:spcBef>
                <a:spcPts val="1000"/>
              </a:spcBef>
              <a:spcAft>
                <a:spcPts val="0"/>
              </a:spcAft>
              <a:buClr>
                <a:srgbClr val="000000"/>
              </a:buClr>
              <a:buSzPts val="2625"/>
              <a:buFont typeface="Verdana"/>
              <a:buChar char="•"/>
              <a:defRPr sz="2100">
                <a:latin typeface="Verdana"/>
                <a:ea typeface="Verdana"/>
                <a:cs typeface="Verdana"/>
                <a:sym typeface="Verdana"/>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373" name="Google Shape;373;p82"/>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sp>
        <p:nvSpPr>
          <p:cNvPr id="374" name="Google Shape;374;p82"/>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b="0" sz="1200">
                <a:latin typeface="Helvetica Neue Light"/>
                <a:ea typeface="Helvetica Neue Light"/>
                <a:cs typeface="Helvetica Neue Light"/>
                <a:sym typeface="Helvetica Neue Light"/>
              </a:defRPr>
            </a:lvl1pPr>
            <a:lvl2pPr indent="0" lvl="1" marL="0" algn="l">
              <a:spcBef>
                <a:spcPts val="0"/>
              </a:spcBef>
              <a:buNone/>
              <a:defRPr b="0" sz="1200">
                <a:latin typeface="Helvetica Neue Light"/>
                <a:ea typeface="Helvetica Neue Light"/>
                <a:cs typeface="Helvetica Neue Light"/>
                <a:sym typeface="Helvetica Neue Light"/>
              </a:defRPr>
            </a:lvl2pPr>
            <a:lvl3pPr indent="0" lvl="2" marL="0" algn="l">
              <a:spcBef>
                <a:spcPts val="0"/>
              </a:spcBef>
              <a:buNone/>
              <a:defRPr b="0" sz="1200">
                <a:latin typeface="Helvetica Neue Light"/>
                <a:ea typeface="Helvetica Neue Light"/>
                <a:cs typeface="Helvetica Neue Light"/>
                <a:sym typeface="Helvetica Neue Light"/>
              </a:defRPr>
            </a:lvl3pPr>
            <a:lvl4pPr indent="0" lvl="3" marL="0" algn="l">
              <a:spcBef>
                <a:spcPts val="0"/>
              </a:spcBef>
              <a:buNone/>
              <a:defRPr b="0" sz="1200">
                <a:latin typeface="Helvetica Neue Light"/>
                <a:ea typeface="Helvetica Neue Light"/>
                <a:cs typeface="Helvetica Neue Light"/>
                <a:sym typeface="Helvetica Neue Light"/>
              </a:defRPr>
            </a:lvl4pPr>
            <a:lvl5pPr indent="0" lvl="4" marL="0" algn="l">
              <a:spcBef>
                <a:spcPts val="0"/>
              </a:spcBef>
              <a:buNone/>
              <a:defRPr b="0" sz="1200">
                <a:latin typeface="Helvetica Neue Light"/>
                <a:ea typeface="Helvetica Neue Light"/>
                <a:cs typeface="Helvetica Neue Light"/>
                <a:sym typeface="Helvetica Neue Light"/>
              </a:defRPr>
            </a:lvl5pPr>
            <a:lvl6pPr indent="0" lvl="5" marL="0" algn="l">
              <a:spcBef>
                <a:spcPts val="0"/>
              </a:spcBef>
              <a:buNone/>
              <a:defRPr b="0" sz="1200">
                <a:latin typeface="Helvetica Neue Light"/>
                <a:ea typeface="Helvetica Neue Light"/>
                <a:cs typeface="Helvetica Neue Light"/>
                <a:sym typeface="Helvetica Neue Light"/>
              </a:defRPr>
            </a:lvl6pPr>
            <a:lvl7pPr indent="0" lvl="6" marL="0" algn="l">
              <a:spcBef>
                <a:spcPts val="0"/>
              </a:spcBef>
              <a:buNone/>
              <a:defRPr b="0" sz="1200">
                <a:latin typeface="Helvetica Neue Light"/>
                <a:ea typeface="Helvetica Neue Light"/>
                <a:cs typeface="Helvetica Neue Light"/>
                <a:sym typeface="Helvetica Neue Light"/>
              </a:defRPr>
            </a:lvl7pPr>
            <a:lvl8pPr indent="0" lvl="7" marL="0" algn="l">
              <a:spcBef>
                <a:spcPts val="0"/>
              </a:spcBef>
              <a:buNone/>
              <a:defRPr b="0" sz="1200">
                <a:latin typeface="Helvetica Neue Light"/>
                <a:ea typeface="Helvetica Neue Light"/>
                <a:cs typeface="Helvetica Neue Light"/>
                <a:sym typeface="Helvetica Neue Light"/>
              </a:defRPr>
            </a:lvl8pPr>
            <a:lvl9pPr indent="0" lvl="8" marL="0" algn="l">
              <a:spcBef>
                <a:spcPts val="0"/>
              </a:spcBef>
              <a:buNone/>
              <a:defRPr b="0" sz="1200">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
        <p:nvSpPr>
          <p:cNvPr id="375" name="Google Shape;375;p82"/>
          <p:cNvSpPr txBox="1"/>
          <p:nvPr>
            <p:ph type="title"/>
          </p:nvPr>
        </p:nvSpPr>
        <p:spPr>
          <a:xfrm>
            <a:off x="1225551" y="465667"/>
            <a:ext cx="9736617" cy="1143001"/>
          </a:xfrm>
          <a:prstGeom prst="rect">
            <a:avLst/>
          </a:prstGeom>
          <a:noFill/>
          <a:ln>
            <a:noFill/>
          </a:ln>
        </p:spPr>
        <p:txBody>
          <a:bodyPr anchorCtr="0" anchor="ctr" bIns="50800" lIns="50800" spcFirstLastPara="1" rIns="50800" wrap="square" tIns="50800">
            <a:normAutofit/>
          </a:bodyPr>
          <a:lstStyle>
            <a:lvl1pPr lvl="0" algn="l">
              <a:lnSpc>
                <a:spcPct val="100000"/>
              </a:lnSpc>
              <a:spcBef>
                <a:spcPts val="0"/>
              </a:spcBef>
              <a:spcAft>
                <a:spcPts val="0"/>
              </a:spcAft>
              <a:buClr>
                <a:srgbClr val="CC0000"/>
              </a:buClr>
              <a:buSzPts val="3600"/>
              <a:buFont typeface="Verdana"/>
              <a:buNone/>
              <a:defRPr sz="3600">
                <a:solidFill>
                  <a:srgbClr val="CC0000"/>
                </a:solidFill>
                <a:latin typeface="Verdana"/>
                <a:ea typeface="Verdana"/>
                <a:cs typeface="Verdana"/>
                <a:sym typeface="Verdan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6" name="Google Shape;376;p82"/>
          <p:cNvSpPr txBox="1"/>
          <p:nvPr>
            <p:ph idx="2" type="body"/>
          </p:nvPr>
        </p:nvSpPr>
        <p:spPr>
          <a:xfrm>
            <a:off x="6423023" y="1825677"/>
            <a:ext cx="4539145" cy="3932873"/>
          </a:xfrm>
          <a:prstGeom prst="rect">
            <a:avLst/>
          </a:prstGeom>
          <a:noFill/>
          <a:ln>
            <a:noFill/>
          </a:ln>
        </p:spPr>
        <p:txBody>
          <a:bodyPr anchorCtr="0" anchor="t" bIns="50800" lIns="50800" spcFirstLastPara="1" rIns="50800" wrap="square" tIns="50800">
            <a:normAutofit/>
          </a:bodyPr>
          <a:lstStyle>
            <a:lvl1pPr indent="-395287" lvl="0" marL="457200" algn="l">
              <a:lnSpc>
                <a:spcPct val="100000"/>
              </a:lnSpc>
              <a:spcBef>
                <a:spcPts val="1000"/>
              </a:spcBef>
              <a:spcAft>
                <a:spcPts val="0"/>
              </a:spcAft>
              <a:buClr>
                <a:srgbClr val="000000"/>
              </a:buClr>
              <a:buSzPts val="2625"/>
              <a:buFont typeface="Verdana"/>
              <a:buChar char="•"/>
              <a:defRPr sz="2100">
                <a:latin typeface="Verdana"/>
                <a:ea typeface="Verdana"/>
                <a:cs typeface="Verdana"/>
                <a:sym typeface="Verdana"/>
              </a:defRPr>
            </a:lvl1pPr>
            <a:lvl2pPr indent="-395287" lvl="1" marL="914400" algn="l">
              <a:lnSpc>
                <a:spcPct val="100000"/>
              </a:lnSpc>
              <a:spcBef>
                <a:spcPts val="1000"/>
              </a:spcBef>
              <a:spcAft>
                <a:spcPts val="0"/>
              </a:spcAft>
              <a:buClr>
                <a:srgbClr val="000000"/>
              </a:buClr>
              <a:buSzPts val="2625"/>
              <a:buFont typeface="Verdana"/>
              <a:buChar char="•"/>
              <a:defRPr sz="2100">
                <a:latin typeface="Verdana"/>
                <a:ea typeface="Verdana"/>
                <a:cs typeface="Verdana"/>
                <a:sym typeface="Verdana"/>
              </a:defRPr>
            </a:lvl2pPr>
            <a:lvl3pPr indent="-395287" lvl="2" marL="1371600" algn="l">
              <a:lnSpc>
                <a:spcPct val="100000"/>
              </a:lnSpc>
              <a:spcBef>
                <a:spcPts val="1000"/>
              </a:spcBef>
              <a:spcAft>
                <a:spcPts val="0"/>
              </a:spcAft>
              <a:buClr>
                <a:srgbClr val="000000"/>
              </a:buClr>
              <a:buSzPts val="2625"/>
              <a:buFont typeface="Verdana"/>
              <a:buChar char="•"/>
              <a:defRPr sz="2100">
                <a:latin typeface="Verdana"/>
                <a:ea typeface="Verdana"/>
                <a:cs typeface="Verdana"/>
                <a:sym typeface="Verdana"/>
              </a:defRPr>
            </a:lvl3pPr>
            <a:lvl4pPr indent="-395287" lvl="3" marL="1828800" algn="l">
              <a:lnSpc>
                <a:spcPct val="100000"/>
              </a:lnSpc>
              <a:spcBef>
                <a:spcPts val="1000"/>
              </a:spcBef>
              <a:spcAft>
                <a:spcPts val="0"/>
              </a:spcAft>
              <a:buClr>
                <a:srgbClr val="000000"/>
              </a:buClr>
              <a:buSzPts val="2625"/>
              <a:buFont typeface="Verdana"/>
              <a:buChar char="•"/>
              <a:defRPr sz="2100">
                <a:latin typeface="Verdana"/>
                <a:ea typeface="Verdana"/>
                <a:cs typeface="Verdana"/>
                <a:sym typeface="Verdana"/>
              </a:defRPr>
            </a:lvl4pPr>
            <a:lvl5pPr indent="-395287" lvl="4" marL="2286000" algn="l">
              <a:lnSpc>
                <a:spcPct val="100000"/>
              </a:lnSpc>
              <a:spcBef>
                <a:spcPts val="1000"/>
              </a:spcBef>
              <a:spcAft>
                <a:spcPts val="0"/>
              </a:spcAft>
              <a:buClr>
                <a:srgbClr val="000000"/>
              </a:buClr>
              <a:buSzPts val="2625"/>
              <a:buFont typeface="Verdana"/>
              <a:buChar char="•"/>
              <a:defRPr sz="2100">
                <a:latin typeface="Verdana"/>
                <a:ea typeface="Verdana"/>
                <a:cs typeface="Verdana"/>
                <a:sym typeface="Verdana"/>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377" name="Google Shape;377;p82"/>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extLst>
    <p:ext uri="{DCECCB84-F9BA-43D5-87BE-67443E8EF086}">
      <p15:sldGuideLst>
        <p15:guide id="1" orient="horz" pos="4320">
          <p15:clr>
            <a:srgbClr val="FBAE40"/>
          </p15:clr>
        </p15:guide>
        <p15:guide id="2" pos="76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378" name="Shape 378"/>
        <p:cNvGrpSpPr/>
        <p:nvPr/>
      </p:nvGrpSpPr>
      <p:grpSpPr>
        <a:xfrm>
          <a:off x="0" y="0"/>
          <a:ext cx="0" cy="0"/>
          <a:chOff x="0" y="0"/>
          <a:chExt cx="0" cy="0"/>
        </a:xfrm>
      </p:grpSpPr>
      <p:sp>
        <p:nvSpPr>
          <p:cNvPr id="379" name="Google Shape;379;p83"/>
          <p:cNvSpPr/>
          <p:nvPr>
            <p:ph idx="2" type="pic"/>
          </p:nvPr>
        </p:nvSpPr>
        <p:spPr>
          <a:xfrm>
            <a:off x="6584951" y="1758091"/>
            <a:ext cx="4195999" cy="3934901"/>
          </a:xfrm>
          <a:prstGeom prst="rect">
            <a:avLst/>
          </a:prstGeom>
          <a:noFill/>
          <a:ln>
            <a:noFill/>
          </a:ln>
        </p:spPr>
      </p:sp>
      <p:cxnSp>
        <p:nvCxnSpPr>
          <p:cNvPr id="380" name="Google Shape;380;p83"/>
          <p:cNvCxnSpPr/>
          <p:nvPr/>
        </p:nvCxnSpPr>
        <p:spPr>
          <a:xfrm flipH="1" rot="10800000">
            <a:off x="1295666" y="1758091"/>
            <a:ext cx="1" cy="3867315"/>
          </a:xfrm>
          <a:prstGeom prst="straightConnector1">
            <a:avLst/>
          </a:prstGeom>
          <a:noFill/>
          <a:ln cap="flat" cmpd="sng" w="50800">
            <a:solidFill>
              <a:srgbClr val="CC1000"/>
            </a:solidFill>
            <a:prstDash val="solid"/>
            <a:miter lim="400000"/>
            <a:headEnd len="sm" w="sm" type="none"/>
            <a:tailEnd len="sm" w="sm" type="none"/>
          </a:ln>
        </p:spPr>
      </p:cxnSp>
      <p:sp>
        <p:nvSpPr>
          <p:cNvPr id="381" name="Google Shape;381;p83"/>
          <p:cNvSpPr txBox="1"/>
          <p:nvPr>
            <p:ph idx="1" type="body"/>
          </p:nvPr>
        </p:nvSpPr>
        <p:spPr>
          <a:xfrm>
            <a:off x="1390782" y="1760119"/>
            <a:ext cx="5111751" cy="3932873"/>
          </a:xfrm>
          <a:prstGeom prst="rect">
            <a:avLst/>
          </a:prstGeom>
          <a:noFill/>
          <a:ln>
            <a:noFill/>
          </a:ln>
        </p:spPr>
        <p:txBody>
          <a:bodyPr anchorCtr="0" anchor="t" bIns="50800" lIns="50800" spcFirstLastPara="1" rIns="50800" wrap="square" tIns="50800">
            <a:normAutofit/>
          </a:bodyPr>
          <a:lstStyle>
            <a:lvl1pPr indent="-361950" lvl="0" marL="45720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1pPr>
            <a:lvl2pPr indent="-361950" lvl="1" marL="91440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2pPr>
            <a:lvl3pPr indent="-361950" lvl="2" marL="137160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3pPr>
            <a:lvl4pPr indent="-361950" lvl="3" marL="182880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4pPr>
            <a:lvl5pPr indent="-361950" lvl="4" marL="228600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5pPr>
            <a:lvl6pPr indent="-371475" lvl="5" marL="2743200" algn="l">
              <a:lnSpc>
                <a:spcPct val="100000"/>
              </a:lnSpc>
              <a:spcBef>
                <a:spcPts val="2950"/>
              </a:spcBef>
              <a:spcAft>
                <a:spcPts val="0"/>
              </a:spcAft>
              <a:buClr>
                <a:srgbClr val="000000"/>
              </a:buClr>
              <a:buSzPts val="2250"/>
              <a:buFont typeface="Helvetica Neue"/>
              <a:buChar char="•"/>
              <a:defRPr/>
            </a:lvl6pPr>
            <a:lvl7pPr indent="-371475" lvl="6" marL="3200400" algn="l">
              <a:lnSpc>
                <a:spcPct val="100000"/>
              </a:lnSpc>
              <a:spcBef>
                <a:spcPts val="2950"/>
              </a:spcBef>
              <a:spcAft>
                <a:spcPts val="0"/>
              </a:spcAft>
              <a:buClr>
                <a:srgbClr val="000000"/>
              </a:buClr>
              <a:buSzPts val="2250"/>
              <a:buFont typeface="Helvetica Neue"/>
              <a:buChar char="•"/>
              <a:defRPr/>
            </a:lvl7pPr>
            <a:lvl8pPr indent="-371475" lvl="7" marL="3657600" algn="l">
              <a:lnSpc>
                <a:spcPct val="100000"/>
              </a:lnSpc>
              <a:spcBef>
                <a:spcPts val="2950"/>
              </a:spcBef>
              <a:spcAft>
                <a:spcPts val="0"/>
              </a:spcAft>
              <a:buClr>
                <a:srgbClr val="000000"/>
              </a:buClr>
              <a:buSzPts val="2250"/>
              <a:buFont typeface="Helvetica Neue"/>
              <a:buChar char="•"/>
              <a:defRPr/>
            </a:lvl8pPr>
            <a:lvl9pPr indent="-371475" lvl="8" marL="4114800" algn="l">
              <a:lnSpc>
                <a:spcPct val="100000"/>
              </a:lnSpc>
              <a:spcBef>
                <a:spcPts val="2950"/>
              </a:spcBef>
              <a:spcAft>
                <a:spcPts val="0"/>
              </a:spcAft>
              <a:buClr>
                <a:srgbClr val="000000"/>
              </a:buClr>
              <a:buSzPts val="2250"/>
              <a:buFont typeface="Helvetica Neue"/>
              <a:buChar char="•"/>
              <a:defRPr/>
            </a:lvl9pPr>
          </a:lstStyle>
          <a:p/>
        </p:txBody>
      </p:sp>
      <p:sp>
        <p:nvSpPr>
          <p:cNvPr id="382" name="Google Shape;382;p83"/>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600"/>
              <a:buFont typeface="Helvetica Neue"/>
              <a:buNone/>
            </a:pPr>
            <a:r>
              <a:t/>
            </a:r>
            <a:endParaRPr b="0" i="0" sz="1600" u="none" cap="none" strike="noStrike">
              <a:solidFill>
                <a:schemeClr val="dk1"/>
              </a:solidFill>
              <a:latin typeface="Arial"/>
              <a:ea typeface="Arial"/>
              <a:cs typeface="Arial"/>
              <a:sym typeface="Arial"/>
            </a:endParaRPr>
          </a:p>
        </p:txBody>
      </p:sp>
      <p:sp>
        <p:nvSpPr>
          <p:cNvPr id="383" name="Google Shape;383;p83"/>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Clr>
                <a:schemeClr val="dk1"/>
              </a:buClr>
              <a:buSzPts val="1200"/>
              <a:buFont typeface="Helvetica Neue Light"/>
              <a:buNone/>
              <a:defRPr b="0" sz="1200">
                <a:solidFill>
                  <a:schemeClr val="dk1"/>
                </a:solidFill>
                <a:latin typeface="Helvetica Neue Light"/>
                <a:ea typeface="Helvetica Neue Light"/>
                <a:cs typeface="Helvetica Neue Light"/>
                <a:sym typeface="Helvetica Neue Light"/>
              </a:defRPr>
            </a:lvl1pPr>
            <a:lvl2pPr indent="0" lvl="1" marL="0" algn="l">
              <a:spcBef>
                <a:spcPts val="0"/>
              </a:spcBef>
              <a:buClr>
                <a:schemeClr val="dk1"/>
              </a:buClr>
              <a:buSzPts val="1200"/>
              <a:buFont typeface="Helvetica Neue Light"/>
              <a:buNone/>
              <a:defRPr b="0" sz="1200">
                <a:solidFill>
                  <a:schemeClr val="dk1"/>
                </a:solidFill>
                <a:latin typeface="Helvetica Neue Light"/>
                <a:ea typeface="Helvetica Neue Light"/>
                <a:cs typeface="Helvetica Neue Light"/>
                <a:sym typeface="Helvetica Neue Light"/>
              </a:defRPr>
            </a:lvl2pPr>
            <a:lvl3pPr indent="0" lvl="2" marL="0" algn="l">
              <a:spcBef>
                <a:spcPts val="0"/>
              </a:spcBef>
              <a:buClr>
                <a:schemeClr val="dk1"/>
              </a:buClr>
              <a:buSzPts val="1200"/>
              <a:buFont typeface="Helvetica Neue Light"/>
              <a:buNone/>
              <a:defRPr b="0" sz="1200">
                <a:solidFill>
                  <a:schemeClr val="dk1"/>
                </a:solidFill>
                <a:latin typeface="Helvetica Neue Light"/>
                <a:ea typeface="Helvetica Neue Light"/>
                <a:cs typeface="Helvetica Neue Light"/>
                <a:sym typeface="Helvetica Neue Light"/>
              </a:defRPr>
            </a:lvl3pPr>
            <a:lvl4pPr indent="0" lvl="3" marL="0" algn="l">
              <a:spcBef>
                <a:spcPts val="0"/>
              </a:spcBef>
              <a:buClr>
                <a:schemeClr val="dk1"/>
              </a:buClr>
              <a:buSzPts val="1200"/>
              <a:buFont typeface="Helvetica Neue Light"/>
              <a:buNone/>
              <a:defRPr b="0" sz="1200">
                <a:solidFill>
                  <a:schemeClr val="dk1"/>
                </a:solidFill>
                <a:latin typeface="Helvetica Neue Light"/>
                <a:ea typeface="Helvetica Neue Light"/>
                <a:cs typeface="Helvetica Neue Light"/>
                <a:sym typeface="Helvetica Neue Light"/>
              </a:defRPr>
            </a:lvl4pPr>
            <a:lvl5pPr indent="0" lvl="4" marL="0" algn="l">
              <a:spcBef>
                <a:spcPts val="0"/>
              </a:spcBef>
              <a:buClr>
                <a:schemeClr val="dk1"/>
              </a:buClr>
              <a:buSzPts val="1200"/>
              <a:buFont typeface="Helvetica Neue Light"/>
              <a:buNone/>
              <a:defRPr b="0" sz="1200">
                <a:solidFill>
                  <a:schemeClr val="dk1"/>
                </a:solidFill>
                <a:latin typeface="Helvetica Neue Light"/>
                <a:ea typeface="Helvetica Neue Light"/>
                <a:cs typeface="Helvetica Neue Light"/>
                <a:sym typeface="Helvetica Neue Light"/>
              </a:defRPr>
            </a:lvl5pPr>
            <a:lvl6pPr indent="0" lvl="5" marL="0" algn="l">
              <a:spcBef>
                <a:spcPts val="0"/>
              </a:spcBef>
              <a:buClr>
                <a:schemeClr val="dk1"/>
              </a:buClr>
              <a:buSzPts val="1200"/>
              <a:buFont typeface="Helvetica Neue Light"/>
              <a:buNone/>
              <a:defRPr b="0" sz="1200">
                <a:solidFill>
                  <a:schemeClr val="dk1"/>
                </a:solidFill>
                <a:latin typeface="Helvetica Neue Light"/>
                <a:ea typeface="Helvetica Neue Light"/>
                <a:cs typeface="Helvetica Neue Light"/>
                <a:sym typeface="Helvetica Neue Light"/>
              </a:defRPr>
            </a:lvl6pPr>
            <a:lvl7pPr indent="0" lvl="6" marL="0" algn="l">
              <a:spcBef>
                <a:spcPts val="0"/>
              </a:spcBef>
              <a:buClr>
                <a:schemeClr val="dk1"/>
              </a:buClr>
              <a:buSzPts val="1200"/>
              <a:buFont typeface="Helvetica Neue Light"/>
              <a:buNone/>
              <a:defRPr b="0" sz="1200">
                <a:solidFill>
                  <a:schemeClr val="dk1"/>
                </a:solidFill>
                <a:latin typeface="Helvetica Neue Light"/>
                <a:ea typeface="Helvetica Neue Light"/>
                <a:cs typeface="Helvetica Neue Light"/>
                <a:sym typeface="Helvetica Neue Light"/>
              </a:defRPr>
            </a:lvl7pPr>
            <a:lvl8pPr indent="0" lvl="7" marL="0" algn="l">
              <a:spcBef>
                <a:spcPts val="0"/>
              </a:spcBef>
              <a:buClr>
                <a:schemeClr val="dk1"/>
              </a:buClr>
              <a:buSzPts val="1200"/>
              <a:buFont typeface="Helvetica Neue Light"/>
              <a:buNone/>
              <a:defRPr b="0" sz="1200">
                <a:solidFill>
                  <a:schemeClr val="dk1"/>
                </a:solidFill>
                <a:latin typeface="Helvetica Neue Light"/>
                <a:ea typeface="Helvetica Neue Light"/>
                <a:cs typeface="Helvetica Neue Light"/>
                <a:sym typeface="Helvetica Neue Light"/>
              </a:defRPr>
            </a:lvl8pPr>
            <a:lvl9pPr indent="0" lvl="8" marL="0" algn="l">
              <a:spcBef>
                <a:spcPts val="0"/>
              </a:spcBef>
              <a:buClr>
                <a:schemeClr val="dk1"/>
              </a:buClr>
              <a:buSzPts val="1200"/>
              <a:buFont typeface="Helvetica Neue Light"/>
              <a:buNone/>
              <a:defRPr b="0" sz="1200">
                <a:solidFill>
                  <a:schemeClr val="dk1"/>
                </a:solidFill>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
        <p:nvSpPr>
          <p:cNvPr id="384" name="Google Shape;384;p83"/>
          <p:cNvSpPr txBox="1"/>
          <p:nvPr>
            <p:ph type="title"/>
          </p:nvPr>
        </p:nvSpPr>
        <p:spPr>
          <a:xfrm>
            <a:off x="1225552" y="465668"/>
            <a:ext cx="9736617" cy="1143001"/>
          </a:xfrm>
          <a:prstGeom prst="rect">
            <a:avLst/>
          </a:prstGeom>
          <a:noFill/>
          <a:ln>
            <a:noFill/>
          </a:ln>
        </p:spPr>
        <p:txBody>
          <a:bodyPr anchorCtr="0" anchor="ctr" bIns="50800" lIns="50800" spcFirstLastPara="1" rIns="50800" wrap="square" tIns="50800">
            <a:noAutofit/>
          </a:bodyPr>
          <a:lstStyle>
            <a:lvl1pPr lvl="0" algn="l">
              <a:lnSpc>
                <a:spcPct val="100000"/>
              </a:lnSpc>
              <a:spcBef>
                <a:spcPts val="0"/>
              </a:spcBef>
              <a:spcAft>
                <a:spcPts val="0"/>
              </a:spcAft>
              <a:buClr>
                <a:srgbClr val="CC0000"/>
              </a:buClr>
              <a:buSzPts val="3600"/>
              <a:buFont typeface="Verdana"/>
              <a:buNone/>
              <a:defRPr sz="3600">
                <a:solidFill>
                  <a:srgbClr val="CC0000"/>
                </a:solidFill>
                <a:latin typeface="Verdana"/>
                <a:ea typeface="Verdana"/>
                <a:cs typeface="Verdana"/>
                <a:sym typeface="Verdana"/>
              </a:defRPr>
            </a:lvl1pPr>
            <a:lvl2pPr lvl="1" algn="ctr">
              <a:lnSpc>
                <a:spcPct val="100000"/>
              </a:lnSpc>
              <a:spcBef>
                <a:spcPts val="0"/>
              </a:spcBef>
              <a:spcAft>
                <a:spcPts val="0"/>
              </a:spcAft>
              <a:buClr>
                <a:srgbClr val="000000"/>
              </a:buClr>
              <a:buSzPts val="1800"/>
              <a:buFont typeface="Helvetica Neue Light"/>
              <a:buNone/>
              <a:defRPr/>
            </a:lvl2pPr>
            <a:lvl3pPr lvl="2" algn="ctr">
              <a:lnSpc>
                <a:spcPct val="100000"/>
              </a:lnSpc>
              <a:spcBef>
                <a:spcPts val="0"/>
              </a:spcBef>
              <a:spcAft>
                <a:spcPts val="0"/>
              </a:spcAft>
              <a:buClr>
                <a:srgbClr val="000000"/>
              </a:buClr>
              <a:buSzPts val="1800"/>
              <a:buFont typeface="Helvetica Neue Light"/>
              <a:buNone/>
              <a:defRPr/>
            </a:lvl3pPr>
            <a:lvl4pPr lvl="3" algn="ctr">
              <a:lnSpc>
                <a:spcPct val="100000"/>
              </a:lnSpc>
              <a:spcBef>
                <a:spcPts val="0"/>
              </a:spcBef>
              <a:spcAft>
                <a:spcPts val="0"/>
              </a:spcAft>
              <a:buClr>
                <a:srgbClr val="000000"/>
              </a:buClr>
              <a:buSzPts val="1800"/>
              <a:buFont typeface="Helvetica Neue Light"/>
              <a:buNone/>
              <a:defRPr/>
            </a:lvl4pPr>
            <a:lvl5pPr lvl="4" algn="ctr">
              <a:lnSpc>
                <a:spcPct val="100000"/>
              </a:lnSpc>
              <a:spcBef>
                <a:spcPts val="0"/>
              </a:spcBef>
              <a:spcAft>
                <a:spcPts val="0"/>
              </a:spcAft>
              <a:buClr>
                <a:srgbClr val="000000"/>
              </a:buClr>
              <a:buSzPts val="1800"/>
              <a:buFont typeface="Helvetica Neue Light"/>
              <a:buNone/>
              <a:defRPr/>
            </a:lvl5pPr>
            <a:lvl6pPr lvl="5" algn="ctr">
              <a:lnSpc>
                <a:spcPct val="100000"/>
              </a:lnSpc>
              <a:spcBef>
                <a:spcPts val="0"/>
              </a:spcBef>
              <a:spcAft>
                <a:spcPts val="0"/>
              </a:spcAft>
              <a:buClr>
                <a:srgbClr val="000000"/>
              </a:buClr>
              <a:buSzPts val="1800"/>
              <a:buFont typeface="Helvetica Neue Light"/>
              <a:buNone/>
              <a:defRPr/>
            </a:lvl6pPr>
            <a:lvl7pPr lvl="6" algn="ctr">
              <a:lnSpc>
                <a:spcPct val="100000"/>
              </a:lnSpc>
              <a:spcBef>
                <a:spcPts val="0"/>
              </a:spcBef>
              <a:spcAft>
                <a:spcPts val="0"/>
              </a:spcAft>
              <a:buClr>
                <a:srgbClr val="000000"/>
              </a:buClr>
              <a:buSzPts val="1800"/>
              <a:buFont typeface="Helvetica Neue Light"/>
              <a:buNone/>
              <a:defRPr/>
            </a:lvl7pPr>
            <a:lvl8pPr lvl="7" algn="ctr">
              <a:lnSpc>
                <a:spcPct val="100000"/>
              </a:lnSpc>
              <a:spcBef>
                <a:spcPts val="0"/>
              </a:spcBef>
              <a:spcAft>
                <a:spcPts val="0"/>
              </a:spcAft>
              <a:buClr>
                <a:srgbClr val="000000"/>
              </a:buClr>
              <a:buSzPts val="1800"/>
              <a:buFont typeface="Helvetica Neue Light"/>
              <a:buNone/>
              <a:defRPr/>
            </a:lvl8pPr>
            <a:lvl9pPr lvl="8" algn="ctr">
              <a:lnSpc>
                <a:spcPct val="100000"/>
              </a:lnSpc>
              <a:spcBef>
                <a:spcPts val="0"/>
              </a:spcBef>
              <a:spcAft>
                <a:spcPts val="0"/>
              </a:spcAft>
              <a:buClr>
                <a:srgbClr val="000000"/>
              </a:buClr>
              <a:buSzPts val="1800"/>
              <a:buFont typeface="Helvetica Neue Light"/>
              <a:buNone/>
              <a:defRPr/>
            </a:lvl9pPr>
          </a:lstStyle>
          <a:p/>
        </p:txBody>
      </p:sp>
      <p:sp>
        <p:nvSpPr>
          <p:cNvPr id="385" name="Google Shape;385;p83"/>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Bio Slide - ADD RED BAR to separate business from personal">
  <p:cSld name="New Bio Slide - ADD RED BAR to separate business from personal">
    <p:spTree>
      <p:nvGrpSpPr>
        <p:cNvPr id="386" name="Shape 386"/>
        <p:cNvGrpSpPr/>
        <p:nvPr/>
      </p:nvGrpSpPr>
      <p:grpSpPr>
        <a:xfrm>
          <a:off x="0" y="0"/>
          <a:ext cx="0" cy="0"/>
          <a:chOff x="0" y="0"/>
          <a:chExt cx="0" cy="0"/>
        </a:xfrm>
      </p:grpSpPr>
      <p:sp>
        <p:nvSpPr>
          <p:cNvPr id="387" name="Google Shape;387;p84"/>
          <p:cNvSpPr/>
          <p:nvPr/>
        </p:nvSpPr>
        <p:spPr>
          <a:xfrm>
            <a:off x="7925178" y="3388440"/>
            <a:ext cx="2791009"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88" name="Google Shape;388;p84"/>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sp>
        <p:nvSpPr>
          <p:cNvPr id="389" name="Google Shape;389;p84"/>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b="0" sz="1200">
                <a:latin typeface="Helvetica Neue Light"/>
                <a:ea typeface="Helvetica Neue Light"/>
                <a:cs typeface="Helvetica Neue Light"/>
                <a:sym typeface="Helvetica Neue Light"/>
              </a:defRPr>
            </a:lvl1pPr>
            <a:lvl2pPr indent="0" lvl="1" marL="0" algn="l">
              <a:spcBef>
                <a:spcPts val="0"/>
              </a:spcBef>
              <a:buNone/>
              <a:defRPr b="0" sz="1200">
                <a:latin typeface="Helvetica Neue Light"/>
                <a:ea typeface="Helvetica Neue Light"/>
                <a:cs typeface="Helvetica Neue Light"/>
                <a:sym typeface="Helvetica Neue Light"/>
              </a:defRPr>
            </a:lvl2pPr>
            <a:lvl3pPr indent="0" lvl="2" marL="0" algn="l">
              <a:spcBef>
                <a:spcPts val="0"/>
              </a:spcBef>
              <a:buNone/>
              <a:defRPr b="0" sz="1200">
                <a:latin typeface="Helvetica Neue Light"/>
                <a:ea typeface="Helvetica Neue Light"/>
                <a:cs typeface="Helvetica Neue Light"/>
                <a:sym typeface="Helvetica Neue Light"/>
              </a:defRPr>
            </a:lvl3pPr>
            <a:lvl4pPr indent="0" lvl="3" marL="0" algn="l">
              <a:spcBef>
                <a:spcPts val="0"/>
              </a:spcBef>
              <a:buNone/>
              <a:defRPr b="0" sz="1200">
                <a:latin typeface="Helvetica Neue Light"/>
                <a:ea typeface="Helvetica Neue Light"/>
                <a:cs typeface="Helvetica Neue Light"/>
                <a:sym typeface="Helvetica Neue Light"/>
              </a:defRPr>
            </a:lvl4pPr>
            <a:lvl5pPr indent="0" lvl="4" marL="0" algn="l">
              <a:spcBef>
                <a:spcPts val="0"/>
              </a:spcBef>
              <a:buNone/>
              <a:defRPr b="0" sz="1200">
                <a:latin typeface="Helvetica Neue Light"/>
                <a:ea typeface="Helvetica Neue Light"/>
                <a:cs typeface="Helvetica Neue Light"/>
                <a:sym typeface="Helvetica Neue Light"/>
              </a:defRPr>
            </a:lvl5pPr>
            <a:lvl6pPr indent="0" lvl="5" marL="0" algn="l">
              <a:spcBef>
                <a:spcPts val="0"/>
              </a:spcBef>
              <a:buNone/>
              <a:defRPr b="0" sz="1200">
                <a:latin typeface="Helvetica Neue Light"/>
                <a:ea typeface="Helvetica Neue Light"/>
                <a:cs typeface="Helvetica Neue Light"/>
                <a:sym typeface="Helvetica Neue Light"/>
              </a:defRPr>
            </a:lvl6pPr>
            <a:lvl7pPr indent="0" lvl="6" marL="0" algn="l">
              <a:spcBef>
                <a:spcPts val="0"/>
              </a:spcBef>
              <a:buNone/>
              <a:defRPr b="0" sz="1200">
                <a:latin typeface="Helvetica Neue Light"/>
                <a:ea typeface="Helvetica Neue Light"/>
                <a:cs typeface="Helvetica Neue Light"/>
                <a:sym typeface="Helvetica Neue Light"/>
              </a:defRPr>
            </a:lvl7pPr>
            <a:lvl8pPr indent="0" lvl="7" marL="0" algn="l">
              <a:spcBef>
                <a:spcPts val="0"/>
              </a:spcBef>
              <a:buNone/>
              <a:defRPr b="0" sz="1200">
                <a:latin typeface="Helvetica Neue Light"/>
                <a:ea typeface="Helvetica Neue Light"/>
                <a:cs typeface="Helvetica Neue Light"/>
                <a:sym typeface="Helvetica Neue Light"/>
              </a:defRPr>
            </a:lvl8pPr>
            <a:lvl9pPr indent="0" lvl="8" marL="0" algn="l">
              <a:spcBef>
                <a:spcPts val="0"/>
              </a:spcBef>
              <a:buNone/>
              <a:defRPr b="0" sz="1200">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
        <p:nvSpPr>
          <p:cNvPr id="390" name="Google Shape;390;p84"/>
          <p:cNvSpPr txBox="1"/>
          <p:nvPr>
            <p:ph idx="1" type="body"/>
          </p:nvPr>
        </p:nvSpPr>
        <p:spPr>
          <a:xfrm>
            <a:off x="574537" y="1302918"/>
            <a:ext cx="6391747" cy="5052366"/>
          </a:xfrm>
          <a:prstGeom prst="rect">
            <a:avLst/>
          </a:prstGeom>
          <a:noFill/>
          <a:ln>
            <a:noFill/>
          </a:ln>
        </p:spPr>
        <p:txBody>
          <a:bodyPr anchorCtr="0" anchor="ctr" bIns="50800" lIns="50800" spcFirstLastPara="1" rIns="50800" wrap="square" tIns="50800">
            <a:noAutofit/>
          </a:bodyPr>
          <a:lstStyle>
            <a:lvl1pPr indent="-379412" lvl="0" marL="4572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1pPr>
            <a:lvl2pPr indent="-379412" lvl="1" marL="9144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2pPr>
            <a:lvl3pPr indent="-379412" lvl="2" marL="13716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3pPr>
            <a:lvl4pPr indent="-379412" lvl="3" marL="18288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4pPr>
            <a:lvl5pPr indent="-379412" lvl="4" marL="2286000" algn="l">
              <a:lnSpc>
                <a:spcPct val="100000"/>
              </a:lnSpc>
              <a:spcBef>
                <a:spcPts val="2250"/>
              </a:spcBef>
              <a:spcAft>
                <a:spcPts val="0"/>
              </a:spcAft>
              <a:buClr>
                <a:srgbClr val="000000"/>
              </a:buClr>
              <a:buSzPts val="2375"/>
              <a:buFont typeface="Open Sans"/>
              <a:buChar char="•"/>
              <a:defRPr sz="19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391" name="Google Shape;391;p84"/>
          <p:cNvSpPr/>
          <p:nvPr/>
        </p:nvSpPr>
        <p:spPr>
          <a:xfrm>
            <a:off x="228599" y="0"/>
            <a:ext cx="114300" cy="1240972"/>
          </a:xfrm>
          <a:prstGeom prst="rect">
            <a:avLst/>
          </a:prstGeom>
          <a:solidFill>
            <a:srgbClr val="CC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92" name="Google Shape;392;p84"/>
          <p:cNvSpPr/>
          <p:nvPr>
            <p:ph idx="2" type="pic"/>
          </p:nvPr>
        </p:nvSpPr>
        <p:spPr>
          <a:xfrm>
            <a:off x="7323138" y="1388472"/>
            <a:ext cx="4135438" cy="2714297"/>
          </a:xfrm>
          <a:prstGeom prst="rect">
            <a:avLst/>
          </a:prstGeom>
          <a:noFill/>
          <a:ln>
            <a:noFill/>
          </a:ln>
          <a:effectLst>
            <a:outerShdw blurRad="63500" sx="102000" rotWithShape="0" algn="ctr" sy="102000">
              <a:srgbClr val="000000">
                <a:alpha val="40000"/>
              </a:srgbClr>
            </a:outerShdw>
          </a:effectLst>
        </p:spPr>
      </p:sp>
      <p:sp>
        <p:nvSpPr>
          <p:cNvPr id="393" name="Google Shape;393;p84"/>
          <p:cNvSpPr/>
          <p:nvPr/>
        </p:nvSpPr>
        <p:spPr>
          <a:xfrm>
            <a:off x="7323138" y="4250269"/>
            <a:ext cx="4135438" cy="2105015"/>
          </a:xfrm>
          <a:prstGeom prst="rect">
            <a:avLst/>
          </a:prstGeom>
          <a:solidFill>
            <a:schemeClr val="lt1"/>
          </a:solidFill>
          <a:ln cap="flat" cmpd="sng" w="76200">
            <a:solidFill>
              <a:schemeClr val="accent6"/>
            </a:solidFill>
            <a:prstDash val="solid"/>
            <a:miter lim="400000"/>
            <a:headEnd len="sm" w="sm" type="none"/>
            <a:tailEnd len="sm" w="sm" type="none"/>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chemeClr val="dk1"/>
              </a:solidFill>
              <a:latin typeface="Open Sans"/>
              <a:ea typeface="Open Sans"/>
              <a:cs typeface="Open Sans"/>
              <a:sym typeface="Open Sans"/>
            </a:endParaRPr>
          </a:p>
        </p:txBody>
      </p:sp>
      <p:sp>
        <p:nvSpPr>
          <p:cNvPr id="394" name="Google Shape;394;p84"/>
          <p:cNvSpPr txBox="1"/>
          <p:nvPr>
            <p:ph idx="3" type="body"/>
          </p:nvPr>
        </p:nvSpPr>
        <p:spPr>
          <a:xfrm>
            <a:off x="574538" y="406575"/>
            <a:ext cx="7240059" cy="528709"/>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600"/>
              </a:spcBef>
              <a:spcAft>
                <a:spcPts val="0"/>
              </a:spcAft>
              <a:buClr>
                <a:srgbClr val="000000"/>
              </a:buClr>
              <a:buSzPts val="3000"/>
              <a:buFont typeface="Open Sans"/>
              <a:buNone/>
              <a:defRPr b="1" sz="2400">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395" name="Google Shape;395;p84"/>
          <p:cNvSpPr txBox="1"/>
          <p:nvPr>
            <p:ph idx="4" type="body"/>
          </p:nvPr>
        </p:nvSpPr>
        <p:spPr>
          <a:xfrm>
            <a:off x="574538" y="935284"/>
            <a:ext cx="7240059" cy="305688"/>
          </a:xfrm>
          <a:prstGeom prst="rect">
            <a:avLst/>
          </a:prstGeom>
          <a:noFill/>
          <a:ln>
            <a:noFill/>
          </a:ln>
        </p:spPr>
        <p:txBody>
          <a:bodyPr anchorCtr="0" anchor="b" bIns="50800" lIns="50800" spcFirstLastPara="1" rIns="50800" wrap="square" tIns="50800">
            <a:noAutofit/>
          </a:bodyPr>
          <a:lstStyle>
            <a:lvl1pPr indent="-228600" lvl="0" marL="457200" algn="l">
              <a:lnSpc>
                <a:spcPct val="100000"/>
              </a:lnSpc>
              <a:spcBef>
                <a:spcPts val="600"/>
              </a:spcBef>
              <a:spcAft>
                <a:spcPts val="0"/>
              </a:spcAft>
              <a:buClr>
                <a:schemeClr val="accent6"/>
              </a:buClr>
              <a:buSzPts val="2250"/>
              <a:buFont typeface="Open Sans"/>
              <a:buNone/>
              <a:defRPr b="0" i="0" sz="1800">
                <a:solidFill>
                  <a:schemeClr val="accent6"/>
                </a:solidFill>
                <a:latin typeface="Open Sans"/>
                <a:ea typeface="Open Sans"/>
                <a:cs typeface="Open Sans"/>
                <a:sym typeface="Open Sans"/>
              </a:defRPr>
            </a:lvl1pPr>
            <a:lvl2pPr indent="-228600" lvl="1" marL="9144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2pPr>
            <a:lvl3pPr indent="-228600" lvl="2" marL="13716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3pPr>
            <a:lvl4pPr indent="-228600" lvl="3" marL="18288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4pPr>
            <a:lvl5pPr indent="-228600" lvl="4" marL="2286000" algn="l">
              <a:lnSpc>
                <a:spcPct val="100000"/>
              </a:lnSpc>
              <a:spcBef>
                <a:spcPts val="2950"/>
              </a:spcBef>
              <a:spcAft>
                <a:spcPts val="0"/>
              </a:spcAft>
              <a:buClr>
                <a:srgbClr val="000000"/>
              </a:buClr>
              <a:buSzPts val="4125"/>
              <a:buFont typeface="Open Sans"/>
              <a:buNone/>
              <a:defRPr b="1" sz="3300">
                <a:latin typeface="Open Sans"/>
                <a:ea typeface="Open Sans"/>
                <a:cs typeface="Open Sans"/>
                <a:sym typeface="Open Sans"/>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column">
  <p:cSld name="Title and Body, 2 column">
    <p:spTree>
      <p:nvGrpSpPr>
        <p:cNvPr id="396" name="Shape 396"/>
        <p:cNvGrpSpPr/>
        <p:nvPr/>
      </p:nvGrpSpPr>
      <p:grpSpPr>
        <a:xfrm>
          <a:off x="0" y="0"/>
          <a:ext cx="0" cy="0"/>
          <a:chOff x="0" y="0"/>
          <a:chExt cx="0" cy="0"/>
        </a:xfrm>
      </p:grpSpPr>
      <p:sp>
        <p:nvSpPr>
          <p:cNvPr id="397" name="Google Shape;397;p85"/>
          <p:cNvSpPr txBox="1"/>
          <p:nvPr>
            <p:ph idx="1" type="body"/>
          </p:nvPr>
        </p:nvSpPr>
        <p:spPr>
          <a:xfrm>
            <a:off x="263909" y="1391920"/>
            <a:ext cx="5747426" cy="4876800"/>
          </a:xfrm>
          <a:prstGeom prst="rect">
            <a:avLst/>
          </a:prstGeom>
          <a:noFill/>
          <a:ln>
            <a:noFill/>
          </a:ln>
        </p:spPr>
        <p:txBody>
          <a:bodyPr anchorCtr="0" anchor="ctr" bIns="50800" lIns="50800" spcFirstLastPara="1" rIns="50800" wrap="square" tIns="50800">
            <a:normAutofit/>
          </a:bodyPr>
          <a:lstStyle>
            <a:lvl1pPr indent="-395287" lvl="0" marL="457200" algn="l">
              <a:lnSpc>
                <a:spcPct val="100000"/>
              </a:lnSpc>
              <a:spcBef>
                <a:spcPts val="1600"/>
              </a:spcBef>
              <a:spcAft>
                <a:spcPts val="0"/>
              </a:spcAft>
              <a:buClr>
                <a:srgbClr val="000000"/>
              </a:buClr>
              <a:buSzPts val="2625"/>
              <a:buFont typeface="Arial"/>
              <a:buChar char="•"/>
              <a:defRPr/>
            </a:lvl1pPr>
            <a:lvl2pPr indent="-395287" lvl="1" marL="914400" algn="l">
              <a:lnSpc>
                <a:spcPct val="100000"/>
              </a:lnSpc>
              <a:spcBef>
                <a:spcPts val="2950"/>
              </a:spcBef>
              <a:spcAft>
                <a:spcPts val="0"/>
              </a:spcAft>
              <a:buClr>
                <a:srgbClr val="000000"/>
              </a:buClr>
              <a:buSzPts val="2625"/>
              <a:buFont typeface="Arial"/>
              <a:buChar char="•"/>
              <a:defRPr/>
            </a:lvl2pPr>
            <a:lvl3pPr indent="-395287" lvl="2" marL="1371600" algn="l">
              <a:lnSpc>
                <a:spcPct val="100000"/>
              </a:lnSpc>
              <a:spcBef>
                <a:spcPts val="2950"/>
              </a:spcBef>
              <a:spcAft>
                <a:spcPts val="0"/>
              </a:spcAft>
              <a:buClr>
                <a:srgbClr val="000000"/>
              </a:buClr>
              <a:buSzPts val="2625"/>
              <a:buFont typeface="Arial"/>
              <a:buChar char="•"/>
              <a:defRPr/>
            </a:lvl3pPr>
            <a:lvl4pPr indent="-395287" lvl="3" marL="1828800" algn="l">
              <a:lnSpc>
                <a:spcPct val="100000"/>
              </a:lnSpc>
              <a:spcBef>
                <a:spcPts val="2950"/>
              </a:spcBef>
              <a:spcAft>
                <a:spcPts val="0"/>
              </a:spcAft>
              <a:buClr>
                <a:srgbClr val="000000"/>
              </a:buClr>
              <a:buSzPts val="2625"/>
              <a:buFont typeface="Arial"/>
              <a:buChar char="•"/>
              <a:defRPr/>
            </a:lvl4pPr>
            <a:lvl5pPr indent="-395287" lvl="4" marL="2286000" algn="l">
              <a:lnSpc>
                <a:spcPct val="100000"/>
              </a:lnSpc>
              <a:spcBef>
                <a:spcPts val="2950"/>
              </a:spcBef>
              <a:spcAft>
                <a:spcPts val="0"/>
              </a:spcAft>
              <a:buClr>
                <a:srgbClr val="000000"/>
              </a:buClr>
              <a:buSzPts val="2625"/>
              <a:buFont typeface="Arial"/>
              <a:buChar char="•"/>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398" name="Google Shape;398;p85"/>
          <p:cNvSpPr txBox="1"/>
          <p:nvPr>
            <p:ph type="title"/>
          </p:nvPr>
        </p:nvSpPr>
        <p:spPr>
          <a:xfrm>
            <a:off x="263909" y="1"/>
            <a:ext cx="11928092" cy="1275396"/>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5600"/>
              <a:buFont typeface="Helvetica Neue Light"/>
              <a:buNone/>
              <a:defRPr>
                <a:solidFill>
                  <a:schemeClr val="dk1"/>
                </a:solidFill>
              </a:defRPr>
            </a:lvl1pPr>
            <a:lvl2pPr lvl="1" algn="ctr">
              <a:lnSpc>
                <a:spcPct val="100000"/>
              </a:lnSpc>
              <a:spcBef>
                <a:spcPts val="0"/>
              </a:spcBef>
              <a:spcAft>
                <a:spcPts val="0"/>
              </a:spcAft>
              <a:buClr>
                <a:srgbClr val="000000"/>
              </a:buClr>
              <a:buSzPts val="5600"/>
              <a:buFont typeface="Helvetica Neue Light"/>
              <a:buNone/>
              <a:defRPr/>
            </a:lvl2pPr>
            <a:lvl3pPr lvl="2" algn="ctr">
              <a:lnSpc>
                <a:spcPct val="100000"/>
              </a:lnSpc>
              <a:spcBef>
                <a:spcPts val="0"/>
              </a:spcBef>
              <a:spcAft>
                <a:spcPts val="0"/>
              </a:spcAft>
              <a:buClr>
                <a:srgbClr val="000000"/>
              </a:buClr>
              <a:buSzPts val="5600"/>
              <a:buFont typeface="Helvetica Neue Light"/>
              <a:buNone/>
              <a:defRPr/>
            </a:lvl3pPr>
            <a:lvl4pPr lvl="3" algn="ctr">
              <a:lnSpc>
                <a:spcPct val="100000"/>
              </a:lnSpc>
              <a:spcBef>
                <a:spcPts val="0"/>
              </a:spcBef>
              <a:spcAft>
                <a:spcPts val="0"/>
              </a:spcAft>
              <a:buClr>
                <a:srgbClr val="000000"/>
              </a:buClr>
              <a:buSzPts val="5600"/>
              <a:buFont typeface="Helvetica Neue Light"/>
              <a:buNone/>
              <a:defRPr/>
            </a:lvl4pPr>
            <a:lvl5pPr lvl="4" algn="ctr">
              <a:lnSpc>
                <a:spcPct val="100000"/>
              </a:lnSpc>
              <a:spcBef>
                <a:spcPts val="0"/>
              </a:spcBef>
              <a:spcAft>
                <a:spcPts val="0"/>
              </a:spcAft>
              <a:buClr>
                <a:srgbClr val="000000"/>
              </a:buClr>
              <a:buSzPts val="5600"/>
              <a:buFont typeface="Helvetica Neue Light"/>
              <a:buNone/>
              <a:defRPr/>
            </a:lvl5pPr>
            <a:lvl6pPr lvl="5" algn="ctr">
              <a:lnSpc>
                <a:spcPct val="100000"/>
              </a:lnSpc>
              <a:spcBef>
                <a:spcPts val="0"/>
              </a:spcBef>
              <a:spcAft>
                <a:spcPts val="0"/>
              </a:spcAft>
              <a:buClr>
                <a:srgbClr val="000000"/>
              </a:buClr>
              <a:buSzPts val="5600"/>
              <a:buFont typeface="Helvetica Neue Light"/>
              <a:buNone/>
              <a:defRPr/>
            </a:lvl6pPr>
            <a:lvl7pPr lvl="6" algn="ctr">
              <a:lnSpc>
                <a:spcPct val="100000"/>
              </a:lnSpc>
              <a:spcBef>
                <a:spcPts val="0"/>
              </a:spcBef>
              <a:spcAft>
                <a:spcPts val="0"/>
              </a:spcAft>
              <a:buClr>
                <a:srgbClr val="000000"/>
              </a:buClr>
              <a:buSzPts val="5600"/>
              <a:buFont typeface="Helvetica Neue Light"/>
              <a:buNone/>
              <a:defRPr/>
            </a:lvl7pPr>
            <a:lvl8pPr lvl="7" algn="ctr">
              <a:lnSpc>
                <a:spcPct val="100000"/>
              </a:lnSpc>
              <a:spcBef>
                <a:spcPts val="0"/>
              </a:spcBef>
              <a:spcAft>
                <a:spcPts val="0"/>
              </a:spcAft>
              <a:buClr>
                <a:srgbClr val="000000"/>
              </a:buClr>
              <a:buSzPts val="5600"/>
              <a:buFont typeface="Helvetica Neue Light"/>
              <a:buNone/>
              <a:defRPr/>
            </a:lvl8pPr>
            <a:lvl9pPr lvl="8" algn="ctr">
              <a:lnSpc>
                <a:spcPct val="100000"/>
              </a:lnSpc>
              <a:spcBef>
                <a:spcPts val="0"/>
              </a:spcBef>
              <a:spcAft>
                <a:spcPts val="0"/>
              </a:spcAft>
              <a:buClr>
                <a:srgbClr val="000000"/>
              </a:buClr>
              <a:buSzPts val="5600"/>
              <a:buFont typeface="Helvetica Neue Light"/>
              <a:buNone/>
              <a:defRPr/>
            </a:lvl9pPr>
          </a:lstStyle>
          <a:p/>
        </p:txBody>
      </p:sp>
      <p:sp>
        <p:nvSpPr>
          <p:cNvPr id="399" name="Google Shape;399;p85"/>
          <p:cNvSpPr txBox="1"/>
          <p:nvPr>
            <p:ph idx="2" type="body"/>
          </p:nvPr>
        </p:nvSpPr>
        <p:spPr>
          <a:xfrm>
            <a:off x="6096001" y="1391920"/>
            <a:ext cx="5747426" cy="4876800"/>
          </a:xfrm>
          <a:prstGeom prst="rect">
            <a:avLst/>
          </a:prstGeom>
          <a:noFill/>
          <a:ln>
            <a:noFill/>
          </a:ln>
        </p:spPr>
        <p:txBody>
          <a:bodyPr anchorCtr="0" anchor="ctr" bIns="50800" lIns="50800" spcFirstLastPara="1" rIns="50800" wrap="square" tIns="50800">
            <a:normAutofit/>
          </a:bodyPr>
          <a:lstStyle>
            <a:lvl1pPr indent="-395287" lvl="0" marL="457200" algn="l">
              <a:lnSpc>
                <a:spcPct val="100000"/>
              </a:lnSpc>
              <a:spcBef>
                <a:spcPts val="1600"/>
              </a:spcBef>
              <a:spcAft>
                <a:spcPts val="0"/>
              </a:spcAft>
              <a:buClr>
                <a:srgbClr val="000000"/>
              </a:buClr>
              <a:buSzPts val="2625"/>
              <a:buFont typeface="Arial"/>
              <a:buChar char="•"/>
              <a:defRPr/>
            </a:lvl1pPr>
            <a:lvl2pPr indent="-395287" lvl="1" marL="914400" algn="l">
              <a:lnSpc>
                <a:spcPct val="100000"/>
              </a:lnSpc>
              <a:spcBef>
                <a:spcPts val="2950"/>
              </a:spcBef>
              <a:spcAft>
                <a:spcPts val="0"/>
              </a:spcAft>
              <a:buClr>
                <a:srgbClr val="000000"/>
              </a:buClr>
              <a:buSzPts val="2625"/>
              <a:buFont typeface="Arial"/>
              <a:buChar char="•"/>
              <a:defRPr/>
            </a:lvl2pPr>
            <a:lvl3pPr indent="-395287" lvl="2" marL="1371600" algn="l">
              <a:lnSpc>
                <a:spcPct val="100000"/>
              </a:lnSpc>
              <a:spcBef>
                <a:spcPts val="2950"/>
              </a:spcBef>
              <a:spcAft>
                <a:spcPts val="0"/>
              </a:spcAft>
              <a:buClr>
                <a:srgbClr val="000000"/>
              </a:buClr>
              <a:buSzPts val="2625"/>
              <a:buFont typeface="Arial"/>
              <a:buChar char="•"/>
              <a:defRPr/>
            </a:lvl3pPr>
            <a:lvl4pPr indent="-395287" lvl="3" marL="1828800" algn="l">
              <a:lnSpc>
                <a:spcPct val="100000"/>
              </a:lnSpc>
              <a:spcBef>
                <a:spcPts val="2950"/>
              </a:spcBef>
              <a:spcAft>
                <a:spcPts val="0"/>
              </a:spcAft>
              <a:buClr>
                <a:srgbClr val="000000"/>
              </a:buClr>
              <a:buSzPts val="2625"/>
              <a:buFont typeface="Arial"/>
              <a:buChar char="•"/>
              <a:defRPr/>
            </a:lvl4pPr>
            <a:lvl5pPr indent="-395287" lvl="4" marL="2286000" algn="l">
              <a:lnSpc>
                <a:spcPct val="100000"/>
              </a:lnSpc>
              <a:spcBef>
                <a:spcPts val="2950"/>
              </a:spcBef>
              <a:spcAft>
                <a:spcPts val="0"/>
              </a:spcAft>
              <a:buClr>
                <a:srgbClr val="000000"/>
              </a:buClr>
              <a:buSzPts val="2625"/>
              <a:buFont typeface="Arial"/>
              <a:buChar char="•"/>
              <a:defRPr/>
            </a:lvl5pPr>
            <a:lvl6pPr indent="-371475" lvl="5" marL="2743200" algn="l">
              <a:lnSpc>
                <a:spcPct val="100000"/>
              </a:lnSpc>
              <a:spcBef>
                <a:spcPts val="2950"/>
              </a:spcBef>
              <a:spcAft>
                <a:spcPts val="0"/>
              </a:spcAft>
              <a:buClr>
                <a:srgbClr val="000000"/>
              </a:buClr>
              <a:buSzPts val="2250"/>
              <a:buChar char="•"/>
              <a:defRPr/>
            </a:lvl6pPr>
            <a:lvl7pPr indent="-371475" lvl="6" marL="3200400" algn="l">
              <a:lnSpc>
                <a:spcPct val="100000"/>
              </a:lnSpc>
              <a:spcBef>
                <a:spcPts val="2950"/>
              </a:spcBef>
              <a:spcAft>
                <a:spcPts val="0"/>
              </a:spcAft>
              <a:buClr>
                <a:srgbClr val="000000"/>
              </a:buClr>
              <a:buSzPts val="2250"/>
              <a:buChar char="•"/>
              <a:defRPr/>
            </a:lvl7pPr>
            <a:lvl8pPr indent="-371475" lvl="7" marL="3657600" algn="l">
              <a:lnSpc>
                <a:spcPct val="100000"/>
              </a:lnSpc>
              <a:spcBef>
                <a:spcPts val="2950"/>
              </a:spcBef>
              <a:spcAft>
                <a:spcPts val="0"/>
              </a:spcAft>
              <a:buClr>
                <a:srgbClr val="000000"/>
              </a:buClr>
              <a:buSzPts val="2250"/>
              <a:buChar char="•"/>
              <a:defRPr/>
            </a:lvl8pPr>
            <a:lvl9pPr indent="-371475" lvl="8" marL="4114800" algn="l">
              <a:lnSpc>
                <a:spcPct val="100000"/>
              </a:lnSpc>
              <a:spcBef>
                <a:spcPts val="2950"/>
              </a:spcBef>
              <a:spcAft>
                <a:spcPts val="0"/>
              </a:spcAft>
              <a:buClr>
                <a:srgbClr val="000000"/>
              </a:buClr>
              <a:buSzPts val="2250"/>
              <a:buChar char="•"/>
              <a:defRPr/>
            </a:lvl9pPr>
          </a:lstStyle>
          <a:p/>
        </p:txBody>
      </p:sp>
      <p:sp>
        <p:nvSpPr>
          <p:cNvPr id="400" name="Google Shape;400;p85"/>
          <p:cNvSpPr txBox="1"/>
          <p:nvPr>
            <p:ph idx="12" type="sldNum"/>
          </p:nvPr>
        </p:nvSpPr>
        <p:spPr>
          <a:xfrm>
            <a:off x="9675912" y="6486798"/>
            <a:ext cx="360676" cy="389915"/>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b="0" sz="1867">
                <a:solidFill>
                  <a:schemeClr val="dk1"/>
                </a:solidFill>
                <a:latin typeface="Helvetica Neue Light"/>
                <a:ea typeface="Helvetica Neue Light"/>
                <a:cs typeface="Helvetica Neue Light"/>
                <a:sym typeface="Helvetica Neue Light"/>
              </a:defRPr>
            </a:lvl1pPr>
            <a:lvl2pPr indent="0" lvl="1" marL="0" algn="l">
              <a:spcBef>
                <a:spcPts val="0"/>
              </a:spcBef>
              <a:buNone/>
              <a:defRPr b="0" sz="1867">
                <a:solidFill>
                  <a:schemeClr val="dk1"/>
                </a:solidFill>
                <a:latin typeface="Helvetica Neue Light"/>
                <a:ea typeface="Helvetica Neue Light"/>
                <a:cs typeface="Helvetica Neue Light"/>
                <a:sym typeface="Helvetica Neue Light"/>
              </a:defRPr>
            </a:lvl2pPr>
            <a:lvl3pPr indent="0" lvl="2" marL="0" algn="l">
              <a:spcBef>
                <a:spcPts val="0"/>
              </a:spcBef>
              <a:buNone/>
              <a:defRPr b="0" sz="1867">
                <a:solidFill>
                  <a:schemeClr val="dk1"/>
                </a:solidFill>
                <a:latin typeface="Helvetica Neue Light"/>
                <a:ea typeface="Helvetica Neue Light"/>
                <a:cs typeface="Helvetica Neue Light"/>
                <a:sym typeface="Helvetica Neue Light"/>
              </a:defRPr>
            </a:lvl3pPr>
            <a:lvl4pPr indent="0" lvl="3" marL="0" algn="l">
              <a:spcBef>
                <a:spcPts val="0"/>
              </a:spcBef>
              <a:buNone/>
              <a:defRPr b="0" sz="1867">
                <a:solidFill>
                  <a:schemeClr val="dk1"/>
                </a:solidFill>
                <a:latin typeface="Helvetica Neue Light"/>
                <a:ea typeface="Helvetica Neue Light"/>
                <a:cs typeface="Helvetica Neue Light"/>
                <a:sym typeface="Helvetica Neue Light"/>
              </a:defRPr>
            </a:lvl4pPr>
            <a:lvl5pPr indent="0" lvl="4" marL="0" algn="l">
              <a:spcBef>
                <a:spcPts val="0"/>
              </a:spcBef>
              <a:buNone/>
              <a:defRPr b="0" sz="1867">
                <a:solidFill>
                  <a:schemeClr val="dk1"/>
                </a:solidFill>
                <a:latin typeface="Helvetica Neue Light"/>
                <a:ea typeface="Helvetica Neue Light"/>
                <a:cs typeface="Helvetica Neue Light"/>
                <a:sym typeface="Helvetica Neue Light"/>
              </a:defRPr>
            </a:lvl5pPr>
            <a:lvl6pPr indent="0" lvl="5" marL="0" algn="l">
              <a:spcBef>
                <a:spcPts val="0"/>
              </a:spcBef>
              <a:buNone/>
              <a:defRPr b="0" sz="1867">
                <a:solidFill>
                  <a:schemeClr val="dk1"/>
                </a:solidFill>
                <a:latin typeface="Helvetica Neue Light"/>
                <a:ea typeface="Helvetica Neue Light"/>
                <a:cs typeface="Helvetica Neue Light"/>
                <a:sym typeface="Helvetica Neue Light"/>
              </a:defRPr>
            </a:lvl6pPr>
            <a:lvl7pPr indent="0" lvl="6" marL="0" algn="l">
              <a:spcBef>
                <a:spcPts val="0"/>
              </a:spcBef>
              <a:buNone/>
              <a:defRPr b="0" sz="1867">
                <a:solidFill>
                  <a:schemeClr val="dk1"/>
                </a:solidFill>
                <a:latin typeface="Helvetica Neue Light"/>
                <a:ea typeface="Helvetica Neue Light"/>
                <a:cs typeface="Helvetica Neue Light"/>
                <a:sym typeface="Helvetica Neue Light"/>
              </a:defRPr>
            </a:lvl7pPr>
            <a:lvl8pPr indent="0" lvl="7" marL="0" algn="l">
              <a:spcBef>
                <a:spcPts val="0"/>
              </a:spcBef>
              <a:buNone/>
              <a:defRPr b="0" sz="1867">
                <a:solidFill>
                  <a:schemeClr val="dk1"/>
                </a:solidFill>
                <a:latin typeface="Helvetica Neue Light"/>
                <a:ea typeface="Helvetica Neue Light"/>
                <a:cs typeface="Helvetica Neue Light"/>
                <a:sym typeface="Helvetica Neue Light"/>
              </a:defRPr>
            </a:lvl8pPr>
            <a:lvl9pPr indent="0" lvl="8" marL="0" algn="l">
              <a:spcBef>
                <a:spcPts val="0"/>
              </a:spcBef>
              <a:buNone/>
              <a:defRPr b="0" sz="1867">
                <a:solidFill>
                  <a:schemeClr val="dk1"/>
                </a:solidFill>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
        <p:nvSpPr>
          <p:cNvPr id="401" name="Google Shape;401;p85"/>
          <p:cNvSpPr txBox="1"/>
          <p:nvPr>
            <p:ph idx="11" type="ftr"/>
          </p:nvPr>
        </p:nvSpPr>
        <p:spPr>
          <a:xfrm>
            <a:off x="2946400" y="6486798"/>
            <a:ext cx="6096000" cy="387892"/>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600">
                <a:solidFill>
                  <a:srgbClr val="888888"/>
                </a:solidFill>
                <a:latin typeface="Helvetica Neue"/>
                <a:ea typeface="Helvetica Neue"/>
                <a:cs typeface="Helvetica Neue"/>
                <a:sym typeface="Helvetica Neue"/>
              </a:defRPr>
            </a:lvl1pPr>
            <a:lvl2pPr lvl="1"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2pPr>
            <a:lvl3pPr lvl="2"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3pPr>
            <a:lvl4pPr lvl="3"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4pPr>
            <a:lvl5pPr lvl="4"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5pPr>
            <a:lvl6pPr lvl="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9pPr>
          </a:lstStyle>
          <a:p/>
        </p:txBody>
      </p:sp>
      <p:cxnSp>
        <p:nvCxnSpPr>
          <p:cNvPr id="402" name="Google Shape;402;p85"/>
          <p:cNvCxnSpPr/>
          <p:nvPr/>
        </p:nvCxnSpPr>
        <p:spPr>
          <a:xfrm>
            <a:off x="1" y="1280703"/>
            <a:ext cx="354842" cy="0"/>
          </a:xfrm>
          <a:prstGeom prst="straightConnector1">
            <a:avLst/>
          </a:prstGeom>
          <a:noFill/>
          <a:ln cap="flat" cmpd="sng" w="25400">
            <a:solidFill>
              <a:schemeClr val="accent2"/>
            </a:solidFill>
            <a:prstDash val="solid"/>
            <a:round/>
            <a:headEnd len="sm" w="sm" type="none"/>
            <a:tailEnd len="sm" w="sm"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Graphic">
  <p:cSld name="1_Full Graphic">
    <p:spTree>
      <p:nvGrpSpPr>
        <p:cNvPr id="403" name="Shape 403"/>
        <p:cNvGrpSpPr/>
        <p:nvPr/>
      </p:nvGrpSpPr>
      <p:grpSpPr>
        <a:xfrm>
          <a:off x="0" y="0"/>
          <a:ext cx="0" cy="0"/>
          <a:chOff x="0" y="0"/>
          <a:chExt cx="0" cy="0"/>
        </a:xfrm>
      </p:grpSpPr>
      <p:sp>
        <p:nvSpPr>
          <p:cNvPr id="404" name="Google Shape;404;p86"/>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05" name="Google Shape;405;p86"/>
          <p:cNvSpPr/>
          <p:nvPr/>
        </p:nvSpPr>
        <p:spPr>
          <a:xfrm>
            <a:off x="-101600" y="3407490"/>
            <a:ext cx="12293600" cy="246221"/>
          </a:xfrm>
          <a:prstGeom prst="rect">
            <a:avLst/>
          </a:prstGeom>
          <a:solidFill>
            <a:srgbClr val="CC0000"/>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406" name="Google Shape;406;p86"/>
          <p:cNvSpPr/>
          <p:nvPr/>
        </p:nvSpPr>
        <p:spPr>
          <a:xfrm>
            <a:off x="212928" y="3407490"/>
            <a:ext cx="11664545" cy="246221"/>
          </a:xfrm>
          <a:prstGeom prst="rect">
            <a:avLst/>
          </a:prstGeom>
          <a:solidFill>
            <a:schemeClr val="lt1"/>
          </a:solidFill>
          <a:ln>
            <a:noFill/>
          </a:ln>
          <a:effectLst>
            <a:outerShdw blurRad="279400" sx="102000" rotWithShape="0" algn="ctr" sy="102000">
              <a:srgbClr val="000000">
                <a:alpha val="14901"/>
              </a:srgbClr>
            </a:outerShdw>
          </a:effectLst>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407" name="Google Shape;407;p86"/>
          <p:cNvSpPr txBox="1"/>
          <p:nvPr/>
        </p:nvSpPr>
        <p:spPr>
          <a:xfrm>
            <a:off x="248891" y="6469261"/>
            <a:ext cx="4423719" cy="205184"/>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Scrum Inc.</a:t>
            </a:r>
            <a:r>
              <a:rPr b="0" baseline="30000" i="0" lang="en-US" sz="1000" u="none" cap="none" strike="noStrike">
                <a:solidFill>
                  <a:srgbClr val="000000"/>
                </a:solidFill>
                <a:latin typeface="Open Sans"/>
                <a:ea typeface="Open Sans"/>
                <a:cs typeface="Open Sans"/>
                <a:sym typeface="Open Sans"/>
              </a:rPr>
              <a:t>®</a:t>
            </a:r>
            <a:r>
              <a:rPr b="0" i="0" lang="en-US" sz="1000" u="none" cap="none" strike="noStrike">
                <a:solidFill>
                  <a:srgbClr val="000000"/>
                </a:solidFill>
                <a:latin typeface="Open Sans"/>
                <a:ea typeface="Open Sans"/>
                <a:cs typeface="Open Sans"/>
                <a:sym typeface="Open Sans"/>
              </a:rPr>
              <a:t> 1993 – 2021</a:t>
            </a:r>
            <a:endParaRPr/>
          </a:p>
        </p:txBody>
      </p:sp>
      <p:pic>
        <p:nvPicPr>
          <p:cNvPr descr="Scrum Inc_CMYK.pdf" id="408" name="Google Shape;408;p86"/>
          <p:cNvPicPr preferRelativeResize="0"/>
          <p:nvPr/>
        </p:nvPicPr>
        <p:blipFill rotWithShape="1">
          <a:blip r:embed="rId2">
            <a:alphaModFix/>
          </a:blip>
          <a:srcRect b="0" l="0" r="0" t="0"/>
          <a:stretch/>
        </p:blipFill>
        <p:spPr>
          <a:xfrm>
            <a:off x="10598169" y="6480935"/>
            <a:ext cx="1111015" cy="193511"/>
          </a:xfrm>
          <a:prstGeom prst="rect">
            <a:avLst/>
          </a:prstGeom>
          <a:noFill/>
          <a:ln>
            <a:noFill/>
          </a:ln>
        </p:spPr>
      </p:pic>
      <p:sp>
        <p:nvSpPr>
          <p:cNvPr id="409" name="Google Shape;409;p86"/>
          <p:cNvSpPr txBox="1"/>
          <p:nvPr/>
        </p:nvSpPr>
        <p:spPr>
          <a:xfrm>
            <a:off x="5987798" y="6475098"/>
            <a:ext cx="216406" cy="235962"/>
          </a:xfrm>
          <a:prstGeom prst="rect">
            <a:avLst/>
          </a:prstGeom>
          <a:noFill/>
          <a:ln>
            <a:noFill/>
          </a:ln>
        </p:spPr>
        <p:txBody>
          <a:bodyPr anchorCtr="0" anchor="t"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1200"/>
              <a:buFont typeface="Helvetica Neue Light"/>
              <a:buNone/>
            </a:pPr>
            <a:fld id="{00000000-1234-1234-1234-123412341234}" type="slidenum">
              <a:rPr b="0" i="0" lang="en-US" sz="1200" u="none" cap="none" strike="noStrike">
                <a:solidFill>
                  <a:srgbClr val="000000"/>
                </a:solidFill>
                <a:latin typeface="Helvetica Neue Light"/>
                <a:ea typeface="Helvetica Neue Light"/>
                <a:cs typeface="Helvetica Neue Light"/>
                <a:sym typeface="Helvetica Neue Light"/>
              </a:rPr>
              <a:t>‹#›</a:t>
            </a:fld>
            <a:endParaRPr b="0" i="0" sz="12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6" name="Shape 416"/>
        <p:cNvGrpSpPr/>
        <p:nvPr/>
      </p:nvGrpSpPr>
      <p:grpSpPr>
        <a:xfrm>
          <a:off x="0" y="0"/>
          <a:ext cx="0" cy="0"/>
          <a:chOff x="0" y="0"/>
          <a:chExt cx="0" cy="0"/>
        </a:xfrm>
      </p:grpSpPr>
      <p:sp>
        <p:nvSpPr>
          <p:cNvPr id="417" name="Google Shape;417;p8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8" name="Google Shape;418;p8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19" name="Google Shape;419;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0" name="Google Shape;420;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1" name="Google Shape;421;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2" name="Shape 422"/>
        <p:cNvGrpSpPr/>
        <p:nvPr/>
      </p:nvGrpSpPr>
      <p:grpSpPr>
        <a:xfrm>
          <a:off x="0" y="0"/>
          <a:ext cx="0" cy="0"/>
          <a:chOff x="0" y="0"/>
          <a:chExt cx="0" cy="0"/>
        </a:xfrm>
      </p:grpSpPr>
      <p:sp>
        <p:nvSpPr>
          <p:cNvPr id="423" name="Google Shape;423;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4" name="Google Shape;424;p8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 name="Google Shape;425;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6" name="Google Shape;426;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8" name="Shape 428"/>
        <p:cNvGrpSpPr/>
        <p:nvPr/>
      </p:nvGrpSpPr>
      <p:grpSpPr>
        <a:xfrm>
          <a:off x="0" y="0"/>
          <a:ext cx="0" cy="0"/>
          <a:chOff x="0" y="0"/>
          <a:chExt cx="0" cy="0"/>
        </a:xfrm>
      </p:grpSpPr>
      <p:sp>
        <p:nvSpPr>
          <p:cNvPr id="429" name="Google Shape;429;p9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0" name="Google Shape;430;p9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1" name="Google Shape;431;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2" name="Google Shape;432;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4" name="Shape 434"/>
        <p:cNvGrpSpPr/>
        <p:nvPr/>
      </p:nvGrpSpPr>
      <p:grpSpPr>
        <a:xfrm>
          <a:off x="0" y="0"/>
          <a:ext cx="0" cy="0"/>
          <a:chOff x="0" y="0"/>
          <a:chExt cx="0" cy="0"/>
        </a:xfrm>
      </p:grpSpPr>
      <p:sp>
        <p:nvSpPr>
          <p:cNvPr id="435" name="Google Shape;435;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6" name="Google Shape;436;p9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9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9" name="Google Shape;439;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1" name="Shape 441"/>
        <p:cNvGrpSpPr/>
        <p:nvPr/>
      </p:nvGrpSpPr>
      <p:grpSpPr>
        <a:xfrm>
          <a:off x="0" y="0"/>
          <a:ext cx="0" cy="0"/>
          <a:chOff x="0" y="0"/>
          <a:chExt cx="0" cy="0"/>
        </a:xfrm>
      </p:grpSpPr>
      <p:sp>
        <p:nvSpPr>
          <p:cNvPr id="442" name="Google Shape;442;p9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3" name="Google Shape;443;p9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4" name="Google Shape;444;p9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 name="Google Shape;445;p9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6" name="Google Shape;446;p9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 name="Google Shape;447;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8" name="Google Shape;448;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9" name="Google Shape;449;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0" name="Shape 450"/>
        <p:cNvGrpSpPr/>
        <p:nvPr/>
      </p:nvGrpSpPr>
      <p:grpSpPr>
        <a:xfrm>
          <a:off x="0" y="0"/>
          <a:ext cx="0" cy="0"/>
          <a:chOff x="0" y="0"/>
          <a:chExt cx="0" cy="0"/>
        </a:xfrm>
      </p:grpSpPr>
      <p:sp>
        <p:nvSpPr>
          <p:cNvPr id="451" name="Google Shape;451;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2" name="Google Shape;452;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5" name="Shape 455"/>
        <p:cNvGrpSpPr/>
        <p:nvPr/>
      </p:nvGrpSpPr>
      <p:grpSpPr>
        <a:xfrm>
          <a:off x="0" y="0"/>
          <a:ext cx="0" cy="0"/>
          <a:chOff x="0" y="0"/>
          <a:chExt cx="0" cy="0"/>
        </a:xfrm>
      </p:grpSpPr>
      <p:sp>
        <p:nvSpPr>
          <p:cNvPr id="456" name="Google Shape;456;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7" name="Google Shape;457;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8" name="Google Shape;458;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9" name="Shape 459"/>
        <p:cNvGrpSpPr/>
        <p:nvPr/>
      </p:nvGrpSpPr>
      <p:grpSpPr>
        <a:xfrm>
          <a:off x="0" y="0"/>
          <a:ext cx="0" cy="0"/>
          <a:chOff x="0" y="0"/>
          <a:chExt cx="0" cy="0"/>
        </a:xfrm>
      </p:grpSpPr>
      <p:sp>
        <p:nvSpPr>
          <p:cNvPr id="460" name="Google Shape;460;p9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1" name="Google Shape;461;p9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62" name="Google Shape;462;p9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3" name="Google Shape;463;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4" name="Google Shape;464;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5" name="Google Shape;465;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6" name="Shape 466"/>
        <p:cNvGrpSpPr/>
        <p:nvPr/>
      </p:nvGrpSpPr>
      <p:grpSpPr>
        <a:xfrm>
          <a:off x="0" y="0"/>
          <a:ext cx="0" cy="0"/>
          <a:chOff x="0" y="0"/>
          <a:chExt cx="0" cy="0"/>
        </a:xfrm>
      </p:grpSpPr>
      <p:sp>
        <p:nvSpPr>
          <p:cNvPr id="467" name="Google Shape;467;p9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8" name="Google Shape;468;p96"/>
          <p:cNvSpPr/>
          <p:nvPr>
            <p:ph idx="2" type="pic"/>
          </p:nvPr>
        </p:nvSpPr>
        <p:spPr>
          <a:xfrm>
            <a:off x="5183188" y="987425"/>
            <a:ext cx="6172200" cy="4873625"/>
          </a:xfrm>
          <a:prstGeom prst="rect">
            <a:avLst/>
          </a:prstGeom>
          <a:noFill/>
          <a:ln>
            <a:noFill/>
          </a:ln>
        </p:spPr>
      </p:sp>
      <p:sp>
        <p:nvSpPr>
          <p:cNvPr id="469" name="Google Shape;469;p9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0" name="Google Shape;470;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1" name="Google Shape;471;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2" name="Google Shape;472;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73" name="Shape 473"/>
        <p:cNvGrpSpPr/>
        <p:nvPr/>
      </p:nvGrpSpPr>
      <p:grpSpPr>
        <a:xfrm>
          <a:off x="0" y="0"/>
          <a:ext cx="0" cy="0"/>
          <a:chOff x="0" y="0"/>
          <a:chExt cx="0" cy="0"/>
        </a:xfrm>
      </p:grpSpPr>
      <p:sp>
        <p:nvSpPr>
          <p:cNvPr id="474" name="Google Shape;474;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5" name="Google Shape;475;p9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6" name="Google Shape;476;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7" name="Google Shape;477;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8" name="Google Shape;478;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79" name="Shape 479"/>
        <p:cNvGrpSpPr/>
        <p:nvPr/>
      </p:nvGrpSpPr>
      <p:grpSpPr>
        <a:xfrm>
          <a:off x="0" y="0"/>
          <a:ext cx="0" cy="0"/>
          <a:chOff x="0" y="0"/>
          <a:chExt cx="0" cy="0"/>
        </a:xfrm>
      </p:grpSpPr>
      <p:sp>
        <p:nvSpPr>
          <p:cNvPr id="480" name="Google Shape;480;p9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1" name="Google Shape;481;p9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3" name="Google Shape;483;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4" name="Google Shape;484;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lank with no left line">
  <p:cSld name="Title &amp; Blank with no left line">
    <p:spTree>
      <p:nvGrpSpPr>
        <p:cNvPr id="38" name="Shape 38"/>
        <p:cNvGrpSpPr/>
        <p:nvPr/>
      </p:nvGrpSpPr>
      <p:grpSpPr>
        <a:xfrm>
          <a:off x="0" y="0"/>
          <a:ext cx="0" cy="0"/>
          <a:chOff x="0" y="0"/>
          <a:chExt cx="0" cy="0"/>
        </a:xfrm>
      </p:grpSpPr>
      <p:sp>
        <p:nvSpPr>
          <p:cNvPr id="39" name="Google Shape;39;p44"/>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40" name="Google Shape;40;p4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1" name="Google Shape;41;p44"/>
          <p:cNvSpPr txBox="1"/>
          <p:nvPr>
            <p:ph type="title"/>
          </p:nvPr>
        </p:nvSpPr>
        <p:spPr>
          <a:xfrm>
            <a:off x="1225551" y="465667"/>
            <a:ext cx="9736617" cy="114300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CC0000"/>
              </a:buClr>
              <a:buSzPts val="3600"/>
              <a:buFont typeface="Verdana"/>
              <a:buNone/>
              <a:defRPr sz="3600">
                <a:solidFill>
                  <a:srgbClr val="CC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42" name="Shape 42"/>
        <p:cNvGrpSpPr/>
        <p:nvPr/>
      </p:nvGrpSpPr>
      <p:grpSpPr>
        <a:xfrm>
          <a:off x="0" y="0"/>
          <a:ext cx="0" cy="0"/>
          <a:chOff x="0" y="0"/>
          <a:chExt cx="0" cy="0"/>
        </a:xfrm>
      </p:grpSpPr>
      <p:cxnSp>
        <p:nvCxnSpPr>
          <p:cNvPr id="43" name="Google Shape;43;p45"/>
          <p:cNvCxnSpPr/>
          <p:nvPr/>
        </p:nvCxnSpPr>
        <p:spPr>
          <a:xfrm flipH="1" rot="10800000">
            <a:off x="1295665" y="1758090"/>
            <a:ext cx="1" cy="3867315"/>
          </a:xfrm>
          <a:prstGeom prst="straightConnector1">
            <a:avLst/>
          </a:prstGeom>
          <a:noFill/>
          <a:ln cap="flat" cmpd="sng" w="50800">
            <a:solidFill>
              <a:srgbClr val="CC0000"/>
            </a:solidFill>
            <a:prstDash val="solid"/>
            <a:miter lim="400000"/>
            <a:headEnd len="sm" w="sm" type="none"/>
            <a:tailEnd len="sm" w="sm" type="none"/>
          </a:ln>
        </p:spPr>
      </p:cxnSp>
      <p:sp>
        <p:nvSpPr>
          <p:cNvPr id="44" name="Google Shape;44;p45"/>
          <p:cNvSpPr/>
          <p:nvPr/>
        </p:nvSpPr>
        <p:spPr>
          <a:xfrm>
            <a:off x="12048365" y="-4234"/>
            <a:ext cx="156336" cy="6866468"/>
          </a:xfrm>
          <a:prstGeom prst="rect">
            <a:avLst/>
          </a:prstGeom>
          <a:solidFill>
            <a:srgbClr val="CC000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45" name="Google Shape;45;p45"/>
          <p:cNvSpPr txBox="1"/>
          <p:nvPr>
            <p:ph idx="1" type="body"/>
          </p:nvPr>
        </p:nvSpPr>
        <p:spPr>
          <a:xfrm>
            <a:off x="1390782" y="1760118"/>
            <a:ext cx="9386611" cy="3932873"/>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dk1"/>
              </a:buClr>
              <a:buSzPts val="2100"/>
              <a:buChar char="•"/>
              <a:defRPr sz="2100">
                <a:latin typeface="Verdana"/>
                <a:ea typeface="Verdana"/>
                <a:cs typeface="Verdana"/>
                <a:sym typeface="Verdana"/>
              </a:defRPr>
            </a:lvl1pPr>
            <a:lvl2pPr indent="-361950" lvl="1" marL="914400" algn="l">
              <a:lnSpc>
                <a:spcPct val="90000"/>
              </a:lnSpc>
              <a:spcBef>
                <a:spcPts val="1000"/>
              </a:spcBef>
              <a:spcAft>
                <a:spcPts val="0"/>
              </a:spcAft>
              <a:buClr>
                <a:schemeClr val="dk1"/>
              </a:buClr>
              <a:buSzPts val="2100"/>
              <a:buChar char="•"/>
              <a:defRPr sz="2100">
                <a:latin typeface="Verdana"/>
                <a:ea typeface="Verdana"/>
                <a:cs typeface="Verdana"/>
                <a:sym typeface="Verdana"/>
              </a:defRPr>
            </a:lvl2pPr>
            <a:lvl3pPr indent="-361950" lvl="2" marL="1371600" algn="l">
              <a:lnSpc>
                <a:spcPct val="90000"/>
              </a:lnSpc>
              <a:spcBef>
                <a:spcPts val="1000"/>
              </a:spcBef>
              <a:spcAft>
                <a:spcPts val="0"/>
              </a:spcAft>
              <a:buClr>
                <a:schemeClr val="dk1"/>
              </a:buClr>
              <a:buSzPts val="2100"/>
              <a:buChar char="•"/>
              <a:defRPr sz="2100">
                <a:latin typeface="Verdana"/>
                <a:ea typeface="Verdana"/>
                <a:cs typeface="Verdana"/>
                <a:sym typeface="Verdana"/>
              </a:defRPr>
            </a:lvl3pPr>
            <a:lvl4pPr indent="-361950" lvl="3" marL="1828800" algn="l">
              <a:lnSpc>
                <a:spcPct val="90000"/>
              </a:lnSpc>
              <a:spcBef>
                <a:spcPts val="1000"/>
              </a:spcBef>
              <a:spcAft>
                <a:spcPts val="0"/>
              </a:spcAft>
              <a:buClr>
                <a:schemeClr val="dk1"/>
              </a:buClr>
              <a:buSzPts val="2100"/>
              <a:buChar char="•"/>
              <a:defRPr sz="2100">
                <a:latin typeface="Verdana"/>
                <a:ea typeface="Verdana"/>
                <a:cs typeface="Verdana"/>
                <a:sym typeface="Verdana"/>
              </a:defRPr>
            </a:lvl4pPr>
            <a:lvl5pPr indent="-361950" lvl="4" marL="2286000" algn="l">
              <a:lnSpc>
                <a:spcPct val="90000"/>
              </a:lnSpc>
              <a:spcBef>
                <a:spcPts val="1000"/>
              </a:spcBef>
              <a:spcAft>
                <a:spcPts val="0"/>
              </a:spcAft>
              <a:buClr>
                <a:schemeClr val="dk1"/>
              </a:buClr>
              <a:buSzPts val="2100"/>
              <a:buChar char="•"/>
              <a:defRPr sz="2100">
                <a:latin typeface="Verdana"/>
                <a:ea typeface="Verdana"/>
                <a:cs typeface="Verdana"/>
                <a:sym typeface="Verdana"/>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4320">
          <p15:clr>
            <a:srgbClr val="FBAE40"/>
          </p15:clr>
        </p15:guide>
        <p15:guide id="2" pos="76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7" name="Shape 47"/>
        <p:cNvGrpSpPr/>
        <p:nvPr/>
      </p:nvGrpSpPr>
      <p:grpSpPr>
        <a:xfrm>
          <a:off x="0" y="0"/>
          <a:ext cx="0" cy="0"/>
          <a:chOff x="0" y="0"/>
          <a:chExt cx="0" cy="0"/>
        </a:xfrm>
      </p:grpSpPr>
      <p:sp>
        <p:nvSpPr>
          <p:cNvPr id="48" name="Google Shape;48;p4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9" name="Google Shape;49;p46"/>
          <p:cNvSpPr/>
          <p:nvPr/>
        </p:nvSpPr>
        <p:spPr>
          <a:xfrm>
            <a:off x="0" y="8"/>
            <a:ext cx="3502884" cy="3509955"/>
          </a:xfrm>
          <a:custGeom>
            <a:rect b="b" l="l" r="r" t="t"/>
            <a:pathLst>
              <a:path extrusionOk="0" h="7566025" w="7550784">
                <a:moveTo>
                  <a:pt x="0" y="7565690"/>
                </a:moveTo>
                <a:lnTo>
                  <a:pt x="0" y="0"/>
                </a:lnTo>
                <a:lnTo>
                  <a:pt x="7550559" y="0"/>
                </a:lnTo>
                <a:lnTo>
                  <a:pt x="0" y="7565690"/>
                </a:lnTo>
                <a:close/>
              </a:path>
            </a:pathLst>
          </a:custGeom>
          <a:solidFill>
            <a:srgbClr val="CD01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 name="Google Shape;50;p46"/>
          <p:cNvSpPr/>
          <p:nvPr/>
        </p:nvSpPr>
        <p:spPr>
          <a:xfrm>
            <a:off x="0" y="0"/>
            <a:ext cx="1299296" cy="2186800"/>
          </a:xfrm>
          <a:custGeom>
            <a:rect b="b" l="l" r="r" t="t"/>
            <a:pathLst>
              <a:path extrusionOk="0" h="4714240" w="2800985">
                <a:moveTo>
                  <a:pt x="2800650" y="4713801"/>
                </a:moveTo>
                <a:lnTo>
                  <a:pt x="0" y="4713801"/>
                </a:lnTo>
                <a:lnTo>
                  <a:pt x="0" y="136925"/>
                </a:lnTo>
                <a:lnTo>
                  <a:pt x="79056" y="0"/>
                </a:lnTo>
                <a:lnTo>
                  <a:pt x="2800650" y="4713801"/>
                </a:lnTo>
                <a:close/>
              </a:path>
            </a:pathLst>
          </a:custGeom>
          <a:solidFill>
            <a:srgbClr val="4C4C4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2" name="Shape 52"/>
        <p:cNvGrpSpPr/>
        <p:nvPr/>
      </p:nvGrpSpPr>
      <p:grpSpPr>
        <a:xfrm>
          <a:off x="0" y="0"/>
          <a:ext cx="0" cy="0"/>
          <a:chOff x="0" y="0"/>
          <a:chExt cx="0" cy="0"/>
        </a:xfrm>
      </p:grpSpPr>
      <p:sp>
        <p:nvSpPr>
          <p:cNvPr id="53" name="Google Shape;53;p47"/>
          <p:cNvSpPr/>
          <p:nvPr/>
        </p:nvSpPr>
        <p:spPr>
          <a:xfrm>
            <a:off x="0" y="0"/>
            <a:ext cx="12192000" cy="1690688"/>
          </a:xfrm>
          <a:prstGeom prst="rect">
            <a:avLst/>
          </a:prstGeom>
          <a:solidFill>
            <a:srgbClr val="4C4C4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 name="Google Shape;54;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Open Sans"/>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47"/>
          <p:cNvSpPr/>
          <p:nvPr/>
        </p:nvSpPr>
        <p:spPr>
          <a:xfrm rot="5400000">
            <a:off x="10511083" y="-739"/>
            <a:ext cx="1690688" cy="1692165"/>
          </a:xfrm>
          <a:custGeom>
            <a:rect b="b" l="l" r="r" t="t"/>
            <a:pathLst>
              <a:path extrusionOk="0" h="7566025" w="7550784">
                <a:moveTo>
                  <a:pt x="0" y="7565690"/>
                </a:moveTo>
                <a:lnTo>
                  <a:pt x="0" y="0"/>
                </a:lnTo>
                <a:lnTo>
                  <a:pt x="7550559" y="0"/>
                </a:lnTo>
                <a:lnTo>
                  <a:pt x="0" y="7565690"/>
                </a:lnTo>
                <a:close/>
              </a:path>
            </a:pathLst>
          </a:custGeom>
          <a:solidFill>
            <a:srgbClr val="CD01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0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1.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4" Type="http://schemas.openxmlformats.org/officeDocument/2006/relationships/slideLayout" Target="../slideLayouts/slideLayout39.xml"/><Relationship Id="rId23" Type="http://schemas.openxmlformats.org/officeDocument/2006/relationships/slideLayout" Target="../slideLayouts/slideLayout38.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26" Type="http://schemas.openxmlformats.org/officeDocument/2006/relationships/slideLayout" Target="../slideLayouts/slideLayout41.xml"/><Relationship Id="rId25" Type="http://schemas.openxmlformats.org/officeDocument/2006/relationships/slideLayout" Target="../slideLayouts/slideLayout40.xml"/><Relationship Id="rId28" Type="http://schemas.openxmlformats.org/officeDocument/2006/relationships/slideLayout" Target="../slideLayouts/slideLayout43.xml"/><Relationship Id="rId27" Type="http://schemas.openxmlformats.org/officeDocument/2006/relationships/slideLayout" Target="../slideLayouts/slideLayout42.xml"/><Relationship Id="rId5" Type="http://schemas.openxmlformats.org/officeDocument/2006/relationships/slideLayout" Target="../slideLayouts/slideLayout20.xml"/><Relationship Id="rId6" Type="http://schemas.openxmlformats.org/officeDocument/2006/relationships/slideLayout" Target="../slideLayouts/slideLayout21.xml"/><Relationship Id="rId29" Type="http://schemas.openxmlformats.org/officeDocument/2006/relationships/slideLayout" Target="../slideLayouts/slideLayout44.xml"/><Relationship Id="rId7" Type="http://schemas.openxmlformats.org/officeDocument/2006/relationships/slideLayout" Target="../slideLayouts/slideLayout22.xml"/><Relationship Id="rId8" Type="http://schemas.openxmlformats.org/officeDocument/2006/relationships/slideLayout" Target="../slideLayouts/slideLayout23.xml"/><Relationship Id="rId31" Type="http://schemas.openxmlformats.org/officeDocument/2006/relationships/slideLayout" Target="../slideLayouts/slideLayout46.xml"/><Relationship Id="rId30" Type="http://schemas.openxmlformats.org/officeDocument/2006/relationships/slideLayout" Target="../slideLayouts/slideLayout45.xml"/><Relationship Id="rId11" Type="http://schemas.openxmlformats.org/officeDocument/2006/relationships/slideLayout" Target="../slideLayouts/slideLayout26.xml"/><Relationship Id="rId33" Type="http://schemas.openxmlformats.org/officeDocument/2006/relationships/theme" Target="../theme/theme3.xml"/><Relationship Id="rId10" Type="http://schemas.openxmlformats.org/officeDocument/2006/relationships/slideLayout" Target="../slideLayouts/slideLayout25.xml"/><Relationship Id="rId32" Type="http://schemas.openxmlformats.org/officeDocument/2006/relationships/slideLayout" Target="../slideLayouts/slideLayout47.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9" Type="http://schemas.openxmlformats.org/officeDocument/2006/relationships/slideLayout" Target="../slideLayouts/slideLayout34.xml"/><Relationship Id="rId18"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a:buNone/>
              <a:defRPr b="1" i="0" sz="44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 name="Google Shape;12;p38"/>
          <p:cNvPicPr preferRelativeResize="0"/>
          <p:nvPr/>
        </p:nvPicPr>
        <p:blipFill rotWithShape="1">
          <a:blip r:embed="rId1">
            <a:alphaModFix/>
          </a:blip>
          <a:srcRect b="0" l="0" r="0" t="0"/>
          <a:stretch/>
        </p:blipFill>
        <p:spPr>
          <a:xfrm>
            <a:off x="10680701" y="5984438"/>
            <a:ext cx="1065292" cy="1065292"/>
          </a:xfrm>
          <a:prstGeom prst="rect">
            <a:avLst/>
          </a:prstGeom>
          <a:noFill/>
          <a:ln>
            <a:noFill/>
          </a:ln>
        </p:spPr>
      </p:pic>
      <p:sp>
        <p:nvSpPr>
          <p:cNvPr id="13" name="Google Shape;13;p38"/>
          <p:cNvSpPr txBox="1"/>
          <p:nvPr/>
        </p:nvSpPr>
        <p:spPr>
          <a:xfrm>
            <a:off x="446007" y="6500494"/>
            <a:ext cx="5903019" cy="225703"/>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800"/>
              <a:buFont typeface="Calibri"/>
              <a:buNone/>
            </a:pPr>
            <a:r>
              <a:rPr b="0" i="0" lang="en-US" sz="800" u="none" cap="none" strike="noStrike">
                <a:solidFill>
                  <a:srgbClr val="000000"/>
                </a:solidFill>
                <a:latin typeface="Calibri"/>
                <a:ea typeface="Calibri"/>
                <a:cs typeface="Calibri"/>
                <a:sym typeface="Calibri"/>
              </a:rPr>
              <a:t>Jeff Sutherland and Scrum Inc.</a:t>
            </a:r>
            <a:r>
              <a:rPr b="0" baseline="30000" i="0" lang="en-US" sz="800" u="none" cap="none" strike="noStrike">
                <a:solidFill>
                  <a:srgbClr val="000000"/>
                </a:solidFill>
                <a:latin typeface="Calibri"/>
                <a:ea typeface="Calibri"/>
                <a:cs typeface="Calibri"/>
                <a:sym typeface="Calibri"/>
              </a:rPr>
              <a:t>®</a:t>
            </a:r>
            <a:r>
              <a:rPr b="0" i="0" lang="en-US" sz="800" u="none" cap="none" strike="noStrike">
                <a:solidFill>
                  <a:srgbClr val="000000"/>
                </a:solidFill>
                <a:latin typeface="Calibri"/>
                <a:ea typeface="Calibri"/>
                <a:cs typeface="Calibri"/>
                <a:sym typeface="Calibri"/>
              </a:rPr>
              <a:t> 1993 – 2022</a:t>
            </a:r>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0" name="Shape 80"/>
        <p:cNvGrpSpPr/>
        <p:nvPr/>
      </p:nvGrpSpPr>
      <p:grpSpPr>
        <a:xfrm>
          <a:off x="0" y="0"/>
          <a:ext cx="0" cy="0"/>
          <a:chOff x="0" y="0"/>
          <a:chExt cx="0" cy="0"/>
        </a:xfrm>
      </p:grpSpPr>
      <p:sp>
        <p:nvSpPr>
          <p:cNvPr id="81" name="Google Shape;81;p54"/>
          <p:cNvSpPr txBox="1"/>
          <p:nvPr>
            <p:ph idx="1" type="body"/>
          </p:nvPr>
        </p:nvSpPr>
        <p:spPr>
          <a:xfrm>
            <a:off x="844550" y="889000"/>
            <a:ext cx="10502900" cy="5080000"/>
          </a:xfrm>
          <a:prstGeom prst="rect">
            <a:avLst/>
          </a:prstGeom>
          <a:noFill/>
          <a:ln>
            <a:noFill/>
          </a:ln>
        </p:spPr>
        <p:txBody>
          <a:bodyPr anchorCtr="0" anchor="ctr" bIns="50800" lIns="50800" spcFirstLastPara="1" rIns="50800" wrap="square" tIns="50800">
            <a:normAutofit/>
          </a:bodyPr>
          <a:lstStyle>
            <a:lvl1pPr indent="-395287" lvl="0" marL="457200" marR="0" rtl="0" algn="l">
              <a:lnSpc>
                <a:spcPct val="100000"/>
              </a:lnSpc>
              <a:spcBef>
                <a:spcPts val="2950"/>
              </a:spcBef>
              <a:spcAft>
                <a:spcPts val="0"/>
              </a:spcAft>
              <a:buClr>
                <a:srgbClr val="000000"/>
              </a:buClr>
              <a:buSzPts val="2625"/>
              <a:buFont typeface="Open Sans"/>
              <a:buChar char="•"/>
              <a:defRPr b="0" i="0" sz="2100" u="none" cap="none" strike="noStrike">
                <a:solidFill>
                  <a:srgbClr val="000000"/>
                </a:solidFill>
                <a:latin typeface="Open Sans"/>
                <a:ea typeface="Open Sans"/>
                <a:cs typeface="Open Sans"/>
                <a:sym typeface="Open Sans"/>
              </a:defRPr>
            </a:lvl1pPr>
            <a:lvl2pPr indent="-395287" lvl="1" marL="914400" marR="0" rtl="0" algn="l">
              <a:lnSpc>
                <a:spcPct val="100000"/>
              </a:lnSpc>
              <a:spcBef>
                <a:spcPts val="2950"/>
              </a:spcBef>
              <a:spcAft>
                <a:spcPts val="0"/>
              </a:spcAft>
              <a:buClr>
                <a:srgbClr val="000000"/>
              </a:buClr>
              <a:buSzPts val="2625"/>
              <a:buFont typeface="Open Sans"/>
              <a:buChar char="•"/>
              <a:defRPr b="0" i="0" sz="2100" u="none" cap="none" strike="noStrike">
                <a:solidFill>
                  <a:srgbClr val="000000"/>
                </a:solidFill>
                <a:latin typeface="Open Sans"/>
                <a:ea typeface="Open Sans"/>
                <a:cs typeface="Open Sans"/>
                <a:sym typeface="Open Sans"/>
              </a:defRPr>
            </a:lvl2pPr>
            <a:lvl3pPr indent="-395287" lvl="2" marL="1371600" marR="0" rtl="0" algn="l">
              <a:lnSpc>
                <a:spcPct val="100000"/>
              </a:lnSpc>
              <a:spcBef>
                <a:spcPts val="2950"/>
              </a:spcBef>
              <a:spcAft>
                <a:spcPts val="0"/>
              </a:spcAft>
              <a:buClr>
                <a:srgbClr val="000000"/>
              </a:buClr>
              <a:buSzPts val="2625"/>
              <a:buFont typeface="Open Sans"/>
              <a:buChar char="•"/>
              <a:defRPr b="0" i="0" sz="2100" u="none" cap="none" strike="noStrike">
                <a:solidFill>
                  <a:srgbClr val="000000"/>
                </a:solidFill>
                <a:latin typeface="Open Sans"/>
                <a:ea typeface="Open Sans"/>
                <a:cs typeface="Open Sans"/>
                <a:sym typeface="Open Sans"/>
              </a:defRPr>
            </a:lvl3pPr>
            <a:lvl4pPr indent="-395287" lvl="3" marL="1828800" marR="0" rtl="0" algn="l">
              <a:lnSpc>
                <a:spcPct val="100000"/>
              </a:lnSpc>
              <a:spcBef>
                <a:spcPts val="2950"/>
              </a:spcBef>
              <a:spcAft>
                <a:spcPts val="0"/>
              </a:spcAft>
              <a:buClr>
                <a:srgbClr val="000000"/>
              </a:buClr>
              <a:buSzPts val="2625"/>
              <a:buFont typeface="Open Sans"/>
              <a:buChar char="•"/>
              <a:defRPr b="0" i="0" sz="2100" u="none" cap="none" strike="noStrike">
                <a:solidFill>
                  <a:srgbClr val="000000"/>
                </a:solidFill>
                <a:latin typeface="Open Sans"/>
                <a:ea typeface="Open Sans"/>
                <a:cs typeface="Open Sans"/>
                <a:sym typeface="Open Sans"/>
              </a:defRPr>
            </a:lvl4pPr>
            <a:lvl5pPr indent="-395287" lvl="4" marL="2286000" marR="0" rtl="0" algn="l">
              <a:lnSpc>
                <a:spcPct val="100000"/>
              </a:lnSpc>
              <a:spcBef>
                <a:spcPts val="2950"/>
              </a:spcBef>
              <a:spcAft>
                <a:spcPts val="0"/>
              </a:spcAft>
              <a:buClr>
                <a:srgbClr val="000000"/>
              </a:buClr>
              <a:buSzPts val="2625"/>
              <a:buFont typeface="Open Sans"/>
              <a:buChar char="•"/>
              <a:defRPr b="0" i="0" sz="2100" u="none" cap="none" strike="noStrike">
                <a:solidFill>
                  <a:srgbClr val="000000"/>
                </a:solidFill>
                <a:latin typeface="Open Sans"/>
                <a:ea typeface="Open Sans"/>
                <a:cs typeface="Open Sans"/>
                <a:sym typeface="Open Sans"/>
              </a:defRPr>
            </a:lvl5pPr>
            <a:lvl6pPr indent="-395287" lvl="5" marL="2743200" marR="0" rtl="0" algn="l">
              <a:lnSpc>
                <a:spcPct val="100000"/>
              </a:lnSpc>
              <a:spcBef>
                <a:spcPts val="2950"/>
              </a:spcBef>
              <a:spcAft>
                <a:spcPts val="0"/>
              </a:spcAft>
              <a:buClr>
                <a:srgbClr val="000000"/>
              </a:buClr>
              <a:buSzPts val="2625"/>
              <a:buFont typeface="Helvetica Neue"/>
              <a:buChar char="•"/>
              <a:defRPr b="0" i="0" sz="2100" u="none" cap="none" strike="noStrike">
                <a:solidFill>
                  <a:srgbClr val="000000"/>
                </a:solidFill>
                <a:latin typeface="Helvetica Neue"/>
                <a:ea typeface="Helvetica Neue"/>
                <a:cs typeface="Helvetica Neue"/>
                <a:sym typeface="Helvetica Neue"/>
              </a:defRPr>
            </a:lvl6pPr>
            <a:lvl7pPr indent="-395287" lvl="6" marL="3200400" marR="0" rtl="0" algn="l">
              <a:lnSpc>
                <a:spcPct val="100000"/>
              </a:lnSpc>
              <a:spcBef>
                <a:spcPts val="2950"/>
              </a:spcBef>
              <a:spcAft>
                <a:spcPts val="0"/>
              </a:spcAft>
              <a:buClr>
                <a:srgbClr val="000000"/>
              </a:buClr>
              <a:buSzPts val="2625"/>
              <a:buFont typeface="Helvetica Neue"/>
              <a:buChar char="•"/>
              <a:defRPr b="0" i="0" sz="2100" u="none" cap="none" strike="noStrike">
                <a:solidFill>
                  <a:srgbClr val="000000"/>
                </a:solidFill>
                <a:latin typeface="Helvetica Neue"/>
                <a:ea typeface="Helvetica Neue"/>
                <a:cs typeface="Helvetica Neue"/>
                <a:sym typeface="Helvetica Neue"/>
              </a:defRPr>
            </a:lvl7pPr>
            <a:lvl8pPr indent="-395287" lvl="7" marL="3657600" marR="0" rtl="0" algn="l">
              <a:lnSpc>
                <a:spcPct val="100000"/>
              </a:lnSpc>
              <a:spcBef>
                <a:spcPts val="2950"/>
              </a:spcBef>
              <a:spcAft>
                <a:spcPts val="0"/>
              </a:spcAft>
              <a:buClr>
                <a:srgbClr val="000000"/>
              </a:buClr>
              <a:buSzPts val="2625"/>
              <a:buFont typeface="Helvetica Neue"/>
              <a:buChar char="•"/>
              <a:defRPr b="0" i="0" sz="2100" u="none" cap="none" strike="noStrike">
                <a:solidFill>
                  <a:srgbClr val="000000"/>
                </a:solidFill>
                <a:latin typeface="Helvetica Neue"/>
                <a:ea typeface="Helvetica Neue"/>
                <a:cs typeface="Helvetica Neue"/>
                <a:sym typeface="Helvetica Neue"/>
              </a:defRPr>
            </a:lvl8pPr>
            <a:lvl9pPr indent="-395287" lvl="8" marL="4114800" marR="0" rtl="0" algn="l">
              <a:lnSpc>
                <a:spcPct val="100000"/>
              </a:lnSpc>
              <a:spcBef>
                <a:spcPts val="2950"/>
              </a:spcBef>
              <a:spcAft>
                <a:spcPts val="0"/>
              </a:spcAft>
              <a:buClr>
                <a:srgbClr val="000000"/>
              </a:buClr>
              <a:buSzPts val="2625"/>
              <a:buFont typeface="Helvetica Neue"/>
              <a:buChar char="•"/>
              <a:defRPr b="0" i="0" sz="2100" u="none" cap="none" strike="noStrike">
                <a:solidFill>
                  <a:srgbClr val="000000"/>
                </a:solidFill>
                <a:latin typeface="Helvetica Neue"/>
                <a:ea typeface="Helvetica Neue"/>
                <a:cs typeface="Helvetica Neue"/>
                <a:sym typeface="Helvetica Neue"/>
              </a:defRPr>
            </a:lvl9pPr>
          </a:lstStyle>
          <a:p/>
        </p:txBody>
      </p:sp>
      <p:sp>
        <p:nvSpPr>
          <p:cNvPr id="82" name="Google Shape;82;p54"/>
          <p:cNvSpPr txBox="1"/>
          <p:nvPr>
            <p:ph type="title"/>
          </p:nvPr>
        </p:nvSpPr>
        <p:spPr>
          <a:xfrm>
            <a:off x="844550" y="177800"/>
            <a:ext cx="10502900" cy="1143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9pPr>
          </a:lstStyle>
          <a:p/>
        </p:txBody>
      </p:sp>
      <p:sp>
        <p:nvSpPr>
          <p:cNvPr id="83" name="Google Shape;83;p54"/>
          <p:cNvSpPr txBox="1"/>
          <p:nvPr>
            <p:ph idx="12" type="sldNum"/>
          </p:nvPr>
        </p:nvSpPr>
        <p:spPr>
          <a:xfrm>
            <a:off x="5979516" y="6540500"/>
            <a:ext cx="267702" cy="287258"/>
          </a:xfrm>
          <a:prstGeom prst="rect">
            <a:avLst/>
          </a:prstGeom>
          <a:noFill/>
          <a:ln>
            <a:noFill/>
          </a:ln>
        </p:spPr>
        <p:txBody>
          <a:bodyPr anchorCtr="0" anchor="t" bIns="50800" lIns="50800" spcFirstLastPara="1" rIns="50800" wrap="square" tIns="50800">
            <a:spAutoFit/>
          </a:bodyPr>
          <a:lstStyle>
            <a:lvl1pPr indent="0" lvl="0" marL="0" marR="0" rtl="0" algn="l">
              <a:spcBef>
                <a:spcPts val="0"/>
              </a:spcBef>
              <a:buNone/>
              <a:defRPr b="0" sz="1200">
                <a:solidFill>
                  <a:schemeClr val="dk1"/>
                </a:solidFill>
                <a:latin typeface="Helvetica Neue Light"/>
                <a:ea typeface="Helvetica Neue Light"/>
                <a:cs typeface="Helvetica Neue Light"/>
                <a:sym typeface="Helvetica Neue Light"/>
              </a:defRPr>
            </a:lvl1pPr>
            <a:lvl2pPr indent="0" lvl="1" marL="0" marR="0" rtl="0" algn="l">
              <a:spcBef>
                <a:spcPts val="0"/>
              </a:spcBef>
              <a:buNone/>
              <a:defRPr b="0" sz="1200">
                <a:solidFill>
                  <a:schemeClr val="dk1"/>
                </a:solidFill>
                <a:latin typeface="Helvetica Neue Light"/>
                <a:ea typeface="Helvetica Neue Light"/>
                <a:cs typeface="Helvetica Neue Light"/>
                <a:sym typeface="Helvetica Neue Light"/>
              </a:defRPr>
            </a:lvl2pPr>
            <a:lvl3pPr indent="0" lvl="2" marL="0" marR="0" rtl="0" algn="l">
              <a:spcBef>
                <a:spcPts val="0"/>
              </a:spcBef>
              <a:buNone/>
              <a:defRPr b="0" sz="1200">
                <a:solidFill>
                  <a:schemeClr val="dk1"/>
                </a:solidFill>
                <a:latin typeface="Helvetica Neue Light"/>
                <a:ea typeface="Helvetica Neue Light"/>
                <a:cs typeface="Helvetica Neue Light"/>
                <a:sym typeface="Helvetica Neue Light"/>
              </a:defRPr>
            </a:lvl3pPr>
            <a:lvl4pPr indent="0" lvl="3" marL="0" marR="0" rtl="0" algn="l">
              <a:spcBef>
                <a:spcPts val="0"/>
              </a:spcBef>
              <a:buNone/>
              <a:defRPr b="0" sz="1200">
                <a:solidFill>
                  <a:schemeClr val="dk1"/>
                </a:solidFill>
                <a:latin typeface="Helvetica Neue Light"/>
                <a:ea typeface="Helvetica Neue Light"/>
                <a:cs typeface="Helvetica Neue Light"/>
                <a:sym typeface="Helvetica Neue Light"/>
              </a:defRPr>
            </a:lvl4pPr>
            <a:lvl5pPr indent="0" lvl="4" marL="0" marR="0" rtl="0" algn="l">
              <a:spcBef>
                <a:spcPts val="0"/>
              </a:spcBef>
              <a:buNone/>
              <a:defRPr b="0" sz="1200">
                <a:solidFill>
                  <a:schemeClr val="dk1"/>
                </a:solidFill>
                <a:latin typeface="Helvetica Neue Light"/>
                <a:ea typeface="Helvetica Neue Light"/>
                <a:cs typeface="Helvetica Neue Light"/>
                <a:sym typeface="Helvetica Neue Light"/>
              </a:defRPr>
            </a:lvl5pPr>
            <a:lvl6pPr indent="0" lvl="5" marL="0" marR="0" rtl="0" algn="l">
              <a:spcBef>
                <a:spcPts val="0"/>
              </a:spcBef>
              <a:buNone/>
              <a:defRPr b="0" sz="1200">
                <a:solidFill>
                  <a:schemeClr val="dk1"/>
                </a:solidFill>
                <a:latin typeface="Helvetica Neue Light"/>
                <a:ea typeface="Helvetica Neue Light"/>
                <a:cs typeface="Helvetica Neue Light"/>
                <a:sym typeface="Helvetica Neue Light"/>
              </a:defRPr>
            </a:lvl6pPr>
            <a:lvl7pPr indent="0" lvl="6" marL="0" marR="0" rtl="0" algn="l">
              <a:spcBef>
                <a:spcPts val="0"/>
              </a:spcBef>
              <a:buNone/>
              <a:defRPr b="0" sz="1200">
                <a:solidFill>
                  <a:schemeClr val="dk1"/>
                </a:solidFill>
                <a:latin typeface="Helvetica Neue Light"/>
                <a:ea typeface="Helvetica Neue Light"/>
                <a:cs typeface="Helvetica Neue Light"/>
                <a:sym typeface="Helvetica Neue Light"/>
              </a:defRPr>
            </a:lvl7pPr>
            <a:lvl8pPr indent="0" lvl="7" marL="0" marR="0" rtl="0" algn="l">
              <a:spcBef>
                <a:spcPts val="0"/>
              </a:spcBef>
              <a:buNone/>
              <a:defRPr b="0" sz="1200">
                <a:solidFill>
                  <a:schemeClr val="dk1"/>
                </a:solidFill>
                <a:latin typeface="Helvetica Neue Light"/>
                <a:ea typeface="Helvetica Neue Light"/>
                <a:cs typeface="Helvetica Neue Light"/>
                <a:sym typeface="Helvetica Neue Light"/>
              </a:defRPr>
            </a:lvl8pPr>
            <a:lvl9pPr indent="0" lvl="8" marL="0" marR="0" rtl="0" algn="l">
              <a:spcBef>
                <a:spcPts val="0"/>
              </a:spcBef>
              <a:buNone/>
              <a:defRPr b="0" sz="1200">
                <a:solidFill>
                  <a:schemeClr val="dk1"/>
                </a:solidFill>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0" name="Shape 410"/>
        <p:cNvGrpSpPr/>
        <p:nvPr/>
      </p:nvGrpSpPr>
      <p:grpSpPr>
        <a:xfrm>
          <a:off x="0" y="0"/>
          <a:ext cx="0" cy="0"/>
          <a:chOff x="0" y="0"/>
          <a:chExt cx="0" cy="0"/>
        </a:xfrm>
      </p:grpSpPr>
      <p:sp>
        <p:nvSpPr>
          <p:cNvPr id="411" name="Google Shape;411;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2" name="Google Shape;412;p8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3" name="Google Shape;413;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4" name="Google Shape;414;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5" name="Google Shape;415;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harvardbusinessonline.hbsp.harvard.edu/b02/en/common/item_detail.jhtml?id=86116&amp;referral=2342" TargetMode="External"/><Relationship Id="rId4" Type="http://schemas.openxmlformats.org/officeDocument/2006/relationships/hyperlink" Target="http://jeffsutherland.com/scrum/SutherlandShockTherapyAgile2009.pdf" TargetMode="External"/><Relationship Id="rId5" Type="http://schemas.openxmlformats.org/officeDocument/2006/relationships/hyperlink" Target="http://jeffsutherland.com/scrum/JakobsenScrumCMMIGoingfromGoodtoGreatAgile2009.pdf" TargetMode="External"/><Relationship Id="rId6" Type="http://schemas.openxmlformats.org/officeDocument/2006/relationships/image" Target="../media/image4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1.jpg"/><Relationship Id="rId4" Type="http://schemas.openxmlformats.org/officeDocument/2006/relationships/image" Target="../media/image67.jpg"/><Relationship Id="rId9" Type="http://schemas.openxmlformats.org/officeDocument/2006/relationships/image" Target="../media/image52.jpg"/><Relationship Id="rId5" Type="http://schemas.openxmlformats.org/officeDocument/2006/relationships/image" Target="../media/image49.jpg"/><Relationship Id="rId6" Type="http://schemas.openxmlformats.org/officeDocument/2006/relationships/image" Target="../media/image54.jpg"/><Relationship Id="rId7" Type="http://schemas.openxmlformats.org/officeDocument/2006/relationships/image" Target="../media/image50.jpg"/><Relationship Id="rId8" Type="http://schemas.openxmlformats.org/officeDocument/2006/relationships/image" Target="../media/image55.jpg"/><Relationship Id="rId10"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8.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hyperlink" Target="https://www.scruminc.com/wp-content/uploads/2014/05/HittingTheWallHICSS2011final.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61.png"/><Relationship Id="rId5" Type="http://schemas.openxmlformats.org/officeDocument/2006/relationships/image" Target="../media/image65.png"/><Relationship Id="rId6"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0.png"/><Relationship Id="rId4" Type="http://schemas.openxmlformats.org/officeDocument/2006/relationships/hyperlink" Target="https://www.qsm.com/process_improvement_01.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4.png"/><Relationship Id="rId4" Type="http://schemas.openxmlformats.org/officeDocument/2006/relationships/image" Target="../media/image71.png"/><Relationship Id="rId5"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9.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78.pn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hyperlink" Target="https://en.wikipedia.org/wiki/Genghis_(robot)" TargetMode="External"/><Relationship Id="rId4" Type="http://schemas.openxmlformats.org/officeDocument/2006/relationships/hyperlink" Target="https://en.wikipedia.org/wiki/Robot" TargetMode="External"/><Relationship Id="rId9" Type="http://schemas.openxmlformats.org/officeDocument/2006/relationships/hyperlink" Target="https://en.wikipedia.org/wiki/Genghis_(robot)#cite_note-brooksFlynn-1" TargetMode="External"/><Relationship Id="rId5" Type="http://schemas.openxmlformats.org/officeDocument/2006/relationships/hyperlink" Target="https://en.wikipedia.org/wiki/Roboticist" TargetMode="External"/><Relationship Id="rId6" Type="http://schemas.openxmlformats.org/officeDocument/2006/relationships/hyperlink" Target="https://en.wikipedia.org/wiki/Rodney_Brooks" TargetMode="External"/><Relationship Id="rId7" Type="http://schemas.openxmlformats.org/officeDocument/2006/relationships/hyperlink" Target="https://en.wikipedia.org/wiki/MIT" TargetMode="External"/><Relationship Id="rId8" Type="http://schemas.openxmlformats.org/officeDocument/2006/relationships/hyperlink" Target="https://en.wikipedia.org/wiki/Subsumption_architecture" TargetMode="External"/><Relationship Id="rId11" Type="http://schemas.openxmlformats.org/officeDocument/2006/relationships/hyperlink" Target="https://en.wikipedia.org/wiki/Artificial_Intelligence" TargetMode="External"/><Relationship Id="rId10" Type="http://schemas.openxmlformats.org/officeDocument/2006/relationships/hyperlink" Target="https://en.wikipedia.org/wiki/Robotics" TargetMode="External"/><Relationship Id="rId12" Type="http://schemas.openxmlformats.org/officeDocument/2006/relationships/image" Target="../media/image8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0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hyperlink" Target="https://sites.google.com/a/scrumplop.org/published-patterns/product-organization-pattern-language/scrum-team" TargetMode="External"/><Relationship Id="rId4" Type="http://schemas.openxmlformats.org/officeDocument/2006/relationships/hyperlink" Target="https://sites.google.com/a/scrumplop.org/published-patterns/product-organization-pattern-language/development-team" TargetMode="External"/><Relationship Id="rId5" Type="http://schemas.openxmlformats.org/officeDocument/2006/relationships/hyperlink" Target="https://sites.google.com/a/scrumplop.org/published-patterns/product-organization-pattern-language/scrum-of-scrums" TargetMode="External"/><Relationship Id="rId6" Type="http://schemas.openxmlformats.org/officeDocument/2006/relationships/image" Target="../media/image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hyperlink" Target="https://sites.google.com/a/scrumplop.org/published-patterns/product-organization-pattern-language/scrum-team?authuser=0" TargetMode="External"/><Relationship Id="rId4" Type="http://schemas.openxmlformats.org/officeDocument/2006/relationships/hyperlink" Target="https://sites.google.com/a/scrumplop.org/published-patterns/product-organization-pattern-language/development-team?authuser=0" TargetMode="External"/><Relationship Id="rId9" Type="http://schemas.openxmlformats.org/officeDocument/2006/relationships/image" Target="../media/image86.jpg"/><Relationship Id="rId5" Type="http://schemas.openxmlformats.org/officeDocument/2006/relationships/hyperlink" Target="https://sites.google.com/a/scrumplop.org/published-patterns/product-organization-pattern-language/development-team?authuser=0" TargetMode="External"/><Relationship Id="rId6" Type="http://schemas.openxmlformats.org/officeDocument/2006/relationships/hyperlink" Target="https://sites.google.com/a/scrumplop.org/published-patterns/product-organization-pattern-language/scrum-of-scrums/ScrumOfScrums_Pre.jpg?attredirects=0" TargetMode="External"/><Relationship Id="rId7" Type="http://schemas.openxmlformats.org/officeDocument/2006/relationships/image" Target="../media/image79.jpg"/><Relationship Id="rId8" Type="http://schemas.openxmlformats.org/officeDocument/2006/relationships/hyperlink" Target="https://sites.google.com/a/scrumplop.org/published-patterns/product-organization-pattern-language/scrum-of-scrums/ScrumOfScrums_Post.jpg?attredirects=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hyperlink" Target="https://sites.google.com/a/scrumplop.org/published-patterns/product-organization-pattern-language/scrum-of-scrums/ScrumOfScrums_Pre.jpg?attredirects=0" TargetMode="External"/><Relationship Id="rId4" Type="http://schemas.openxmlformats.org/officeDocument/2006/relationships/image" Target="../media/image79.jpg"/><Relationship Id="rId5" Type="http://schemas.openxmlformats.org/officeDocument/2006/relationships/hyperlink" Target="https://sites.google.com/a/scrumplop.org/published-patterns/product-organization-pattern-language/scrum-of-scrums/ScrumOfScrums_Post.jpg?attredirects=0" TargetMode="External"/><Relationship Id="rId6" Type="http://schemas.openxmlformats.org/officeDocument/2006/relationships/image" Target="../media/image8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hyperlink" Target="https://sites.google.com/a/scrumplop.org/published-patterns/product-organization-pattern-language/scrum-of-scrums" TargetMode="External"/><Relationship Id="rId4" Type="http://schemas.openxmlformats.org/officeDocument/2006/relationships/hyperlink" Target="https://sites.google.com/a/scrumplop.org/published-patterns/value-stream/sprint/daily-scrum" TargetMode="External"/><Relationship Id="rId5" Type="http://schemas.openxmlformats.org/officeDocument/2006/relationships/hyperlink" Target="https://sites.google.com/a/scrumplop.org/published-patterns/value-stream/definition-of-done" TargetMode="External"/><Relationship Id="rId6" Type="http://schemas.openxmlformats.org/officeDocument/2006/relationships/hyperlink" Target="https://sites.google.com/a/scrumplop.org/published-patterns/product-organization-pattern-language/scrum-of-scrums" TargetMode="External"/><Relationship Id="rId7" Type="http://schemas.openxmlformats.org/officeDocument/2006/relationships/hyperlink" Target="https://sites.google.com/a/scrumplop.org/published-patterns/product-organization-pattern-language/scrum-of-scrums" TargetMode="External"/><Relationship Id="rId8"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43.png"/><Relationship Id="rId8"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hyperlink" Target="https://sites.google.com/a/scrumplop.org/published-patterns/product-organization-pattern-language/product-owner" TargetMode="External"/><Relationship Id="rId4" Type="http://schemas.openxmlformats.org/officeDocument/2006/relationships/hyperlink" Target="https://sites.google.com/a/scrumplop.org/published-patterns/product-organization-pattern-language/product-owner-team" TargetMode="External"/><Relationship Id="rId9" Type="http://schemas.openxmlformats.org/officeDocument/2006/relationships/image" Target="../media/image97.png"/><Relationship Id="rId5" Type="http://schemas.openxmlformats.org/officeDocument/2006/relationships/hyperlink" Target="https://sites.google.com/a/scrumplop.org/published-patterns/product-organization-pattern-language/product-owner-team" TargetMode="External"/><Relationship Id="rId6" Type="http://schemas.openxmlformats.org/officeDocument/2006/relationships/hyperlink" Target="https://sites.google.com/a/scrumplop.org/published-patterns/value-stream/vision" TargetMode="External"/><Relationship Id="rId7" Type="http://schemas.openxmlformats.org/officeDocument/2006/relationships/hyperlink" Target="https://sites.google.com/a/scrumplop.org/published-patterns/value-stream/product-backlog/product-backlog-item" TargetMode="External"/><Relationship Id="rId8" Type="http://schemas.openxmlformats.org/officeDocument/2006/relationships/hyperlink" Target="https://sites.google.com/a/scrumplop.org/published-patterns/value-stream/product-backlo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hyperlink" Target="https://sites.google.com/a/scrumplop.org/published-patterns/product-organization-pattern-language/scrum-team" TargetMode="External"/><Relationship Id="rId4" Type="http://schemas.openxmlformats.org/officeDocument/2006/relationships/hyperlink" Target="https://sites.google.com/a/scrumplop.org/published-patterns/product-organization-pattern-language/metascrum" TargetMode="External"/><Relationship Id="rId5" Type="http://schemas.openxmlformats.org/officeDocument/2006/relationships/image" Target="../media/image83.png"/><Relationship Id="rId6" Type="http://schemas.openxmlformats.org/officeDocument/2006/relationships/image" Target="../media/image8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hyperlink" Target="https://sites.google.com/a/scrumplop.org/published-patterns/value-stream/vision" TargetMode="External"/><Relationship Id="rId4" Type="http://schemas.openxmlformats.org/officeDocument/2006/relationships/hyperlink" Target="https://sites.google.com/a/scrumplop.org/published-patterns/value-stream/vision" TargetMode="External"/><Relationship Id="rId5" Type="http://schemas.openxmlformats.org/officeDocument/2006/relationships/hyperlink" Target="https://sites.google.com/a/scrumplop.org/published-patterns/product-organization-pattern-language/development-team" TargetMode="External"/><Relationship Id="rId6" Type="http://schemas.openxmlformats.org/officeDocument/2006/relationships/hyperlink" Target="https://sites.google.com/a/scrumplop.org/published-patterns/product-organization-pattern-language/product-owner" TargetMode="External"/><Relationship Id="rId7" Type="http://schemas.openxmlformats.org/officeDocument/2006/relationships/hyperlink" Target="https://sites.google.com/a/scrumplop.org/published-patterns/product-organization-pattern-language/scrummaster" TargetMode="External"/><Relationship Id="rId8" Type="http://schemas.openxmlformats.org/officeDocument/2006/relationships/image" Target="../media/image9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8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89.png"/><Relationship Id="rId4" Type="http://schemas.openxmlformats.org/officeDocument/2006/relationships/image" Target="../media/image92.png"/><Relationship Id="rId5" Type="http://schemas.openxmlformats.org/officeDocument/2006/relationships/image" Target="../media/image100.png"/><Relationship Id="rId6" Type="http://schemas.openxmlformats.org/officeDocument/2006/relationships/image" Target="../media/image91.png"/><Relationship Id="rId7" Type="http://schemas.openxmlformats.org/officeDocument/2006/relationships/image" Target="../media/image93.png"/><Relationship Id="rId8" Type="http://schemas.openxmlformats.org/officeDocument/2006/relationships/image" Target="../media/image9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6.png"/><Relationship Id="rId8"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43.png"/><Relationship Id="rId8" Type="http://schemas.openxmlformats.org/officeDocument/2006/relationships/image" Target="../media/image1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5.jpg"/><Relationship Id="rId4" Type="http://schemas.openxmlformats.org/officeDocument/2006/relationships/image" Target="../media/image42.jpg"/><Relationship Id="rId5" Type="http://schemas.openxmlformats.org/officeDocument/2006/relationships/image" Target="../media/image37.jpg"/><Relationship Id="rId6" Type="http://schemas.openxmlformats.org/officeDocument/2006/relationships/image" Target="../media/image39.jpg"/><Relationship Id="rId7" Type="http://schemas.openxmlformats.org/officeDocument/2006/relationships/image" Target="../media/image63.jpg"/><Relationship Id="rId8" Type="http://schemas.openxmlformats.org/officeDocument/2006/relationships/image" Target="../media/image3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1"/>
          <p:cNvSpPr txBox="1"/>
          <p:nvPr>
            <p:ph idx="1" type="body"/>
          </p:nvPr>
        </p:nvSpPr>
        <p:spPr>
          <a:xfrm>
            <a:off x="609600" y="692228"/>
            <a:ext cx="5715104" cy="56535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C00000"/>
              </a:buClr>
              <a:buSzPts val="4000"/>
              <a:buNone/>
            </a:pPr>
            <a:r>
              <a:rPr lang="en-US" sz="4000">
                <a:solidFill>
                  <a:srgbClr val="C00000"/>
                </a:solidFill>
                <a:latin typeface="Open Sans"/>
                <a:ea typeface="Open Sans"/>
                <a:cs typeface="Open Sans"/>
                <a:sym typeface="Open Sans"/>
              </a:rPr>
              <a:t>Scrum and Scrum@Scale Origins</a:t>
            </a:r>
            <a:endParaRPr/>
          </a:p>
          <a:p>
            <a:pPr indent="0" lvl="0" marL="0" rtl="0" algn="l">
              <a:lnSpc>
                <a:spcPct val="90000"/>
              </a:lnSpc>
              <a:spcBef>
                <a:spcPts val="1000"/>
              </a:spcBef>
              <a:spcAft>
                <a:spcPts val="0"/>
              </a:spcAft>
              <a:buClr>
                <a:schemeClr val="dk1"/>
              </a:buClr>
              <a:buSzPts val="1000"/>
              <a:buNone/>
            </a:pPr>
            <a:r>
              <a:t/>
            </a:r>
            <a:endParaRPr sz="1000">
              <a:solidFill>
                <a:srgbClr val="C00000"/>
              </a:solidFill>
              <a:latin typeface="Open Sans"/>
              <a:ea typeface="Open Sans"/>
              <a:cs typeface="Open Sans"/>
              <a:sym typeface="Open Sans"/>
            </a:endParaRPr>
          </a:p>
          <a:p>
            <a:pPr indent="0" lvl="0" marL="0" rtl="0" algn="l">
              <a:lnSpc>
                <a:spcPct val="90000"/>
              </a:lnSpc>
              <a:spcBef>
                <a:spcPts val="1000"/>
              </a:spcBef>
              <a:spcAft>
                <a:spcPts val="0"/>
              </a:spcAft>
              <a:buClr>
                <a:srgbClr val="C00000"/>
              </a:buClr>
              <a:buSzPts val="2400"/>
              <a:buNone/>
            </a:pPr>
            <a:r>
              <a:rPr lang="en-US" sz="2400">
                <a:solidFill>
                  <a:srgbClr val="C00000"/>
                </a:solidFill>
                <a:latin typeface="Open Sans"/>
                <a:ea typeface="Open Sans"/>
                <a:cs typeface="Open Sans"/>
                <a:sym typeface="Open Sans"/>
              </a:rPr>
              <a:t>Jeff Sutherland</a:t>
            </a:r>
            <a:endParaRPr/>
          </a:p>
          <a:p>
            <a:pPr indent="0" lvl="0" marL="0" rtl="0" algn="l">
              <a:lnSpc>
                <a:spcPct val="90000"/>
              </a:lnSpc>
              <a:spcBef>
                <a:spcPts val="1000"/>
              </a:spcBef>
              <a:spcAft>
                <a:spcPts val="0"/>
              </a:spcAft>
              <a:buClr>
                <a:schemeClr val="dk1"/>
              </a:buClr>
              <a:buSzPts val="2400"/>
              <a:buNone/>
            </a:pPr>
            <a:r>
              <a:t/>
            </a:r>
            <a:endParaRPr sz="2400">
              <a:solidFill>
                <a:srgbClr val="C00000"/>
              </a:solidFill>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400"/>
              <a:buNone/>
            </a:pPr>
            <a:r>
              <a:t/>
            </a:r>
            <a:endParaRPr sz="2400">
              <a:solidFill>
                <a:srgbClr val="C00000"/>
              </a:solidFill>
              <a:latin typeface="Open Sans"/>
              <a:ea typeface="Open Sans"/>
              <a:cs typeface="Open Sans"/>
              <a:sym typeface="Open Sans"/>
            </a:endParaRPr>
          </a:p>
          <a:p>
            <a:pPr indent="0" lvl="0" marL="0" rtl="0" algn="l">
              <a:lnSpc>
                <a:spcPct val="90000"/>
              </a:lnSpc>
              <a:spcBef>
                <a:spcPts val="1000"/>
              </a:spcBef>
              <a:spcAft>
                <a:spcPts val="0"/>
              </a:spcAft>
              <a:buClr>
                <a:srgbClr val="C00000"/>
              </a:buClr>
              <a:buSzPts val="2400"/>
              <a:buNone/>
            </a:pPr>
            <a:r>
              <a:rPr lang="en-US" sz="2400">
                <a:solidFill>
                  <a:srgbClr val="C00000"/>
                </a:solidFill>
                <a:latin typeface="Open Sans"/>
                <a:ea typeface="Open Sans"/>
                <a:cs typeface="Open Sans"/>
                <a:sym typeface="Open Sans"/>
              </a:rPr>
              <a:t>1 July 2022</a:t>
            </a:r>
            <a:endParaRPr/>
          </a:p>
          <a:p>
            <a:pPr indent="0" lvl="0" marL="0" rtl="0" algn="l">
              <a:lnSpc>
                <a:spcPct val="90000"/>
              </a:lnSpc>
              <a:spcBef>
                <a:spcPts val="1000"/>
              </a:spcBef>
              <a:spcAft>
                <a:spcPts val="0"/>
              </a:spcAft>
              <a:buClr>
                <a:schemeClr val="dk1"/>
              </a:buClr>
              <a:buSzPts val="2400"/>
              <a:buNone/>
            </a:pPr>
            <a:r>
              <a:t/>
            </a:r>
            <a:endParaRPr sz="2400">
              <a:solidFill>
                <a:srgbClr val="C00000"/>
              </a:solidFill>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400"/>
              <a:buNone/>
            </a:pPr>
            <a:r>
              <a:t/>
            </a:r>
            <a:endParaRPr sz="2400">
              <a:solidFill>
                <a:srgbClr val="C00000"/>
              </a:solidFill>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4000"/>
              <a:buNone/>
            </a:pPr>
            <a:r>
              <a:t/>
            </a:r>
            <a:endParaRPr sz="4000">
              <a:solidFill>
                <a:srgbClr val="C00000"/>
              </a:solidFill>
            </a:endParaRPr>
          </a:p>
        </p:txBody>
      </p:sp>
      <p:sp>
        <p:nvSpPr>
          <p:cNvPr id="490" name="Google Shape;490;p1"/>
          <p:cNvSpPr txBox="1"/>
          <p:nvPr>
            <p:ph idx="2" type="body"/>
          </p:nvPr>
        </p:nvSpPr>
        <p:spPr>
          <a:xfrm>
            <a:off x="669556" y="4273720"/>
            <a:ext cx="5715104" cy="96052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i="1" lang="en-US" sz="1800"/>
              <a:t>“I think speed is the fundamental determinant of the competitiveness of any company especially when any technology is involved. The rate of innovation fundamentally determines which companies succeed.” </a:t>
            </a:r>
            <a:r>
              <a:rPr lang="en-US" sz="1800"/>
              <a:t>Elon Musk</a:t>
            </a:r>
            <a:endParaRPr/>
          </a:p>
        </p:txBody>
      </p:sp>
      <p:pic>
        <p:nvPicPr>
          <p:cNvPr descr="new book cover.jpg" id="491" name="Google Shape;491;p1"/>
          <p:cNvPicPr preferRelativeResize="0"/>
          <p:nvPr/>
        </p:nvPicPr>
        <p:blipFill rotWithShape="1">
          <a:blip r:embed="rId3">
            <a:alphaModFix/>
          </a:blip>
          <a:srcRect b="0" l="0" r="0" t="0"/>
          <a:stretch/>
        </p:blipFill>
        <p:spPr>
          <a:xfrm>
            <a:off x="9075944" y="802785"/>
            <a:ext cx="1777711" cy="2703741"/>
          </a:xfrm>
          <a:prstGeom prst="rect">
            <a:avLst/>
          </a:prstGeom>
          <a:noFill/>
          <a:ln cap="flat" cmpd="sng" w="12700">
            <a:solidFill>
              <a:srgbClr val="000000"/>
            </a:solidFill>
            <a:prstDash val="solid"/>
            <a:miter lim="400000"/>
            <a:headEnd len="sm" w="sm" type="none"/>
            <a:tailEnd len="sm" w="sm" type="none"/>
          </a:ln>
          <a:effectLst>
            <a:outerShdw blurRad="101600" rotWithShape="0" dir="3119711" dist="165418">
              <a:srgbClr val="000000">
                <a:alpha val="74901"/>
              </a:srgbClr>
            </a:outerShdw>
          </a:effectLst>
        </p:spPr>
      </p:pic>
      <p:pic>
        <p:nvPicPr>
          <p:cNvPr id="492" name="Google Shape;492;p1"/>
          <p:cNvPicPr preferRelativeResize="0"/>
          <p:nvPr/>
        </p:nvPicPr>
        <p:blipFill rotWithShape="1">
          <a:blip r:embed="rId4">
            <a:alphaModFix/>
          </a:blip>
          <a:srcRect b="0" l="0" r="0" t="0"/>
          <a:stretch/>
        </p:blipFill>
        <p:spPr>
          <a:xfrm>
            <a:off x="609600" y="2673585"/>
            <a:ext cx="5979583" cy="6643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10"/>
          <p:cNvSpPr/>
          <p:nvPr/>
        </p:nvSpPr>
        <p:spPr>
          <a:xfrm>
            <a:off x="7493000" y="6340475"/>
            <a:ext cx="3175000" cy="256480"/>
          </a:xfrm>
          <a:prstGeom prst="rect">
            <a:avLst/>
          </a:prstGeom>
          <a:noFill/>
          <a:ln>
            <a:noFill/>
          </a:ln>
        </p:spPr>
        <p:txBody>
          <a:bodyPr anchorCtr="0" anchor="t" bIns="50800" lIns="50800" spcFirstLastPara="1" rIns="50800" wrap="square" tIns="50800">
            <a:spAutoFit/>
          </a:bodyPr>
          <a:lstStyle/>
          <a:p>
            <a:pPr indent="0" lvl="1" marL="457200" marR="0" rtl="0" algn="l">
              <a:spcBef>
                <a:spcPts val="0"/>
              </a:spcBef>
              <a:spcAft>
                <a:spcPts val="0"/>
              </a:spcAft>
              <a:buNone/>
            </a:pPr>
            <a:r>
              <a:rPr b="0" i="0" lang="en-US" sz="1000" u="none" cap="none" strike="noStrike">
                <a:solidFill>
                  <a:schemeClr val="dk1"/>
                </a:solidFill>
                <a:latin typeface="Calibri"/>
                <a:ea typeface="Calibri"/>
                <a:cs typeface="Calibri"/>
                <a:sym typeface="Calibri"/>
              </a:rPr>
              <a:t>CSM v 11.03 © Jeff Sutherland 1993-2010</a:t>
            </a:r>
            <a:endParaRPr/>
          </a:p>
        </p:txBody>
      </p:sp>
      <p:sp>
        <p:nvSpPr>
          <p:cNvPr id="613" name="Google Shape;613;p10"/>
          <p:cNvSpPr txBox="1"/>
          <p:nvPr>
            <p:ph type="title"/>
          </p:nvPr>
        </p:nvSpPr>
        <p:spPr>
          <a:xfrm>
            <a:off x="3949701" y="165100"/>
            <a:ext cx="5973763" cy="175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3200"/>
              <a:buFont typeface="Calibri"/>
              <a:buNone/>
            </a:pPr>
            <a:r>
              <a:rPr b="1" i="0" lang="en-US" sz="3200" u="none" cap="none" strike="noStrike">
                <a:solidFill>
                  <a:srgbClr val="C00000"/>
                </a:solidFill>
                <a:latin typeface="Calibri"/>
                <a:ea typeface="Calibri"/>
                <a:cs typeface="Calibri"/>
                <a:sym typeface="Calibri"/>
              </a:rPr>
              <a:t>Benchmarked Out of the Box</a:t>
            </a:r>
            <a:endParaRPr/>
          </a:p>
        </p:txBody>
      </p:sp>
      <p:sp>
        <p:nvSpPr>
          <p:cNvPr id="614" name="Google Shape;614;p10"/>
          <p:cNvSpPr txBox="1"/>
          <p:nvPr>
            <p:ph idx="1" type="body"/>
          </p:nvPr>
        </p:nvSpPr>
        <p:spPr>
          <a:xfrm>
            <a:off x="2201862" y="1930400"/>
            <a:ext cx="7773988" cy="4953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202"/>
              </a:buClr>
              <a:buSzPts val="2800"/>
              <a:buChar char="•"/>
            </a:pPr>
            <a:r>
              <a:rPr b="1" lang="en-US">
                <a:solidFill>
                  <a:srgbClr val="000202"/>
                </a:solidFill>
                <a:latin typeface="Calibri"/>
                <a:ea typeface="Calibri"/>
                <a:cs typeface="Calibri"/>
                <a:sym typeface="Calibri"/>
              </a:rPr>
              <a:t>Scrum looked at projects off the chart</a:t>
            </a:r>
            <a:endParaRPr/>
          </a:p>
          <a:p>
            <a:pPr indent="-228600" lvl="1" marL="685800" rtl="0" algn="l">
              <a:lnSpc>
                <a:spcPct val="90000"/>
              </a:lnSpc>
              <a:spcBef>
                <a:spcPts val="500"/>
              </a:spcBef>
              <a:spcAft>
                <a:spcPts val="0"/>
              </a:spcAft>
              <a:buClr>
                <a:srgbClr val="000000"/>
              </a:buClr>
              <a:buSzPts val="1200"/>
              <a:buChar char="•"/>
            </a:pPr>
            <a:r>
              <a:rPr lang="en-US" sz="1200">
                <a:solidFill>
                  <a:srgbClr val="000000"/>
                </a:solidFill>
                <a:latin typeface="Times"/>
                <a:ea typeface="Times"/>
                <a:cs typeface="Times"/>
                <a:sym typeface="Times"/>
              </a:rPr>
              <a:t>(IBM Surgical Team) F. P. Brooks, The Mythical Man Month: Essays on Software Engineering: Addison-Wesley, 1995.</a:t>
            </a:r>
            <a:endParaRPr/>
          </a:p>
          <a:p>
            <a:pPr indent="-228600" lvl="1" marL="685800" rtl="0" algn="l">
              <a:lnSpc>
                <a:spcPct val="90000"/>
              </a:lnSpc>
              <a:spcBef>
                <a:spcPts val="500"/>
              </a:spcBef>
              <a:spcAft>
                <a:spcPts val="0"/>
              </a:spcAft>
              <a:buClr>
                <a:srgbClr val="000000"/>
              </a:buClr>
              <a:buSzPts val="1200"/>
              <a:buChar char="•"/>
            </a:pPr>
            <a:r>
              <a:rPr lang="en-US" sz="1200">
                <a:solidFill>
                  <a:srgbClr val="000000"/>
                </a:solidFill>
                <a:latin typeface="Times"/>
                <a:ea typeface="Times"/>
                <a:cs typeface="Times"/>
                <a:sym typeface="Times"/>
              </a:rPr>
              <a:t>Takeuchi and Nonaka. </a:t>
            </a:r>
            <a:r>
              <a:rPr lang="en-US" sz="1200" u="sng">
                <a:solidFill>
                  <a:srgbClr val="0000EE"/>
                </a:solidFill>
                <a:latin typeface="Times"/>
                <a:ea typeface="Times"/>
                <a:cs typeface="Times"/>
                <a:sym typeface="Times"/>
                <a:hlinkClick r:id="rId3">
                  <a:extLst>
                    <a:ext uri="{A12FA001-AC4F-418D-AE19-62706E023703}">
                      <ahyp:hlinkClr val="tx"/>
                    </a:ext>
                  </a:extLst>
                </a:hlinkClick>
              </a:rPr>
              <a:t>The New New Product Development Game</a:t>
            </a:r>
            <a:r>
              <a:rPr lang="en-US" sz="1200">
                <a:solidFill>
                  <a:srgbClr val="000000"/>
                </a:solidFill>
                <a:latin typeface="Times"/>
                <a:ea typeface="Times"/>
                <a:cs typeface="Times"/>
                <a:sym typeface="Times"/>
              </a:rPr>
              <a:t>. Harvard Business Review, 1986</a:t>
            </a:r>
            <a:endParaRPr/>
          </a:p>
          <a:p>
            <a:pPr indent="-228600" lvl="1" marL="685800" rtl="0" algn="l">
              <a:lnSpc>
                <a:spcPct val="90000"/>
              </a:lnSpc>
              <a:spcBef>
                <a:spcPts val="500"/>
              </a:spcBef>
              <a:spcAft>
                <a:spcPts val="0"/>
              </a:spcAft>
              <a:buClr>
                <a:srgbClr val="000000"/>
              </a:buClr>
              <a:buSzPts val="1200"/>
              <a:buChar char="•"/>
            </a:pPr>
            <a:r>
              <a:rPr lang="en-US" sz="1200">
                <a:solidFill>
                  <a:srgbClr val="000000"/>
                </a:solidFill>
                <a:latin typeface="Times"/>
                <a:ea typeface="Times"/>
                <a:cs typeface="Times"/>
                <a:sym typeface="Times"/>
              </a:rPr>
              <a:t>J. O. Coplien, "Borland Software Craftsmanship: A New Look at Process, Quality and Productivity," in 5th Annual Borland International Conference, Orlando, FL, 1994.</a:t>
            </a:r>
            <a:endParaRPr/>
          </a:p>
          <a:p>
            <a:pPr indent="-228600" lvl="0" marL="228600" rtl="0" algn="l">
              <a:lnSpc>
                <a:spcPct val="90000"/>
              </a:lnSpc>
              <a:spcBef>
                <a:spcPts val="1000"/>
              </a:spcBef>
              <a:spcAft>
                <a:spcPts val="0"/>
              </a:spcAft>
              <a:buClr>
                <a:srgbClr val="000202"/>
              </a:buClr>
              <a:buSzPts val="2800"/>
              <a:buChar char="•"/>
            </a:pPr>
            <a:r>
              <a:rPr b="1" lang="en-US">
                <a:solidFill>
                  <a:srgbClr val="000202"/>
                </a:solidFill>
                <a:latin typeface="Calibri"/>
                <a:ea typeface="Calibri"/>
                <a:cs typeface="Calibri"/>
                <a:sym typeface="Calibri"/>
              </a:rPr>
              <a:t>Scrum: A Pattern Language for Hyperproductive Software Development </a:t>
            </a:r>
            <a:endParaRPr/>
          </a:p>
          <a:p>
            <a:pPr indent="-228600" lvl="1" marL="685800" rtl="0" algn="l">
              <a:lnSpc>
                <a:spcPct val="90000"/>
              </a:lnSpc>
              <a:spcBef>
                <a:spcPts val="500"/>
              </a:spcBef>
              <a:spcAft>
                <a:spcPts val="0"/>
              </a:spcAft>
              <a:buClr>
                <a:srgbClr val="000000"/>
              </a:buClr>
              <a:buSzPts val="1200"/>
              <a:buChar char="•"/>
            </a:pPr>
            <a:r>
              <a:rPr lang="en-US" sz="1200"/>
              <a:t>By M. Beedle, M. Devos, Y. Sharon, K. Schwaber, and J. Sutherland. In Pattern Languages of Program Design. vol. 4, N. Harrison, Ed. Boston: Addison-Wesley, 1999, pp. 637-651.</a:t>
            </a:r>
            <a:endParaRPr/>
          </a:p>
          <a:p>
            <a:pPr indent="-228600" lvl="0" marL="228600" rtl="0" algn="l">
              <a:lnSpc>
                <a:spcPct val="90000"/>
              </a:lnSpc>
              <a:spcBef>
                <a:spcPts val="1000"/>
              </a:spcBef>
              <a:spcAft>
                <a:spcPts val="0"/>
              </a:spcAft>
              <a:buClr>
                <a:srgbClr val="000202"/>
              </a:buClr>
              <a:buSzPts val="2800"/>
              <a:buChar char="•"/>
            </a:pPr>
            <a:r>
              <a:rPr b="1" lang="en-US">
                <a:solidFill>
                  <a:srgbClr val="000202"/>
                </a:solidFill>
                <a:latin typeface="Calibri"/>
                <a:ea typeface="Calibri"/>
                <a:cs typeface="Calibri"/>
                <a:sym typeface="Calibri"/>
              </a:rPr>
              <a:t>Every team can achieve hyperproductivity</a:t>
            </a:r>
            <a:endParaRPr/>
          </a:p>
          <a:p>
            <a:pPr indent="-228600" lvl="1" marL="685800" rtl="0" algn="l">
              <a:lnSpc>
                <a:spcPct val="90000"/>
              </a:lnSpc>
              <a:spcBef>
                <a:spcPts val="500"/>
              </a:spcBef>
              <a:spcAft>
                <a:spcPts val="0"/>
              </a:spcAft>
              <a:buClr>
                <a:srgbClr val="000000"/>
              </a:buClr>
              <a:buSzPts val="1200"/>
              <a:buChar char="•"/>
            </a:pPr>
            <a:r>
              <a:rPr lang="en-US">
                <a:solidFill>
                  <a:srgbClr val="000000"/>
                </a:solidFill>
                <a:latin typeface="Times"/>
                <a:ea typeface="Times"/>
                <a:cs typeface="Times"/>
                <a:sym typeface="Times"/>
              </a:rPr>
              <a:t>J. Sutherland, S. Downey, and B. Granvik, "</a:t>
            </a:r>
            <a:r>
              <a:rPr lang="en-US" u="sng">
                <a:solidFill>
                  <a:srgbClr val="0000EE"/>
                </a:solidFill>
                <a:latin typeface="Times"/>
                <a:ea typeface="Times"/>
                <a:cs typeface="Times"/>
                <a:sym typeface="Times"/>
                <a:hlinkClick r:id="rId4">
                  <a:extLst>
                    <a:ext uri="{A12FA001-AC4F-418D-AE19-62706E023703}">
                      <ahyp:hlinkClr val="tx"/>
                    </a:ext>
                  </a:extLst>
                </a:hlinkClick>
              </a:rPr>
              <a:t>Shock Therapy: A Bootstrap for a Hyper-Productive Scrum</a:t>
            </a:r>
            <a:r>
              <a:rPr lang="en-US">
                <a:solidFill>
                  <a:srgbClr val="000000"/>
                </a:solidFill>
                <a:latin typeface="Times"/>
                <a:ea typeface="Times"/>
                <a:cs typeface="Times"/>
                <a:sym typeface="Times"/>
              </a:rPr>
              <a:t>" in </a:t>
            </a:r>
            <a:r>
              <a:rPr i="1" lang="en-US">
                <a:solidFill>
                  <a:srgbClr val="000000"/>
                </a:solidFill>
                <a:latin typeface="Times"/>
                <a:ea typeface="Times"/>
                <a:cs typeface="Times"/>
                <a:sym typeface="Times"/>
              </a:rPr>
              <a:t>Agile 2009</a:t>
            </a:r>
            <a:r>
              <a:rPr lang="en-US">
                <a:solidFill>
                  <a:srgbClr val="000000"/>
                </a:solidFill>
                <a:latin typeface="Times"/>
                <a:ea typeface="Times"/>
                <a:cs typeface="Times"/>
                <a:sym typeface="Times"/>
              </a:rPr>
              <a:t>, Chicago, 2009.</a:t>
            </a:r>
            <a:endParaRPr/>
          </a:p>
          <a:p>
            <a:pPr indent="-228600" lvl="1" marL="685800" rtl="0" algn="l">
              <a:lnSpc>
                <a:spcPct val="90000"/>
              </a:lnSpc>
              <a:spcBef>
                <a:spcPts val="500"/>
              </a:spcBef>
              <a:spcAft>
                <a:spcPts val="0"/>
              </a:spcAft>
              <a:buClr>
                <a:srgbClr val="000000"/>
              </a:buClr>
              <a:buSzPts val="1200"/>
              <a:buChar char="•"/>
            </a:pPr>
            <a:r>
              <a:rPr lang="en-US">
                <a:solidFill>
                  <a:srgbClr val="000000"/>
                </a:solidFill>
                <a:latin typeface="Times"/>
                <a:ea typeface="Times"/>
                <a:cs typeface="Times"/>
                <a:sym typeface="Times"/>
              </a:rPr>
              <a:t>C. Jakobsen and J. Sutherland, "</a:t>
            </a:r>
            <a:r>
              <a:rPr lang="en-US" u="sng">
                <a:solidFill>
                  <a:srgbClr val="0000EE"/>
                </a:solidFill>
                <a:latin typeface="Times"/>
                <a:ea typeface="Times"/>
                <a:cs typeface="Times"/>
                <a:sym typeface="Times"/>
                <a:hlinkClick r:id="rId5">
                  <a:extLst>
                    <a:ext uri="{A12FA001-AC4F-418D-AE19-62706E023703}">
                      <ahyp:hlinkClr val="tx"/>
                    </a:ext>
                  </a:extLst>
                </a:hlinkClick>
              </a:rPr>
              <a:t>Scrum and CMMI – Going from Good to Great: are you ready-ready to be done-done?</a:t>
            </a:r>
            <a:r>
              <a:rPr lang="en-US">
                <a:solidFill>
                  <a:srgbClr val="000000"/>
                </a:solidFill>
                <a:latin typeface="Times"/>
                <a:ea typeface="Times"/>
                <a:cs typeface="Times"/>
                <a:sym typeface="Times"/>
              </a:rPr>
              <a:t>," in </a:t>
            </a:r>
            <a:r>
              <a:rPr i="1" lang="en-US">
                <a:solidFill>
                  <a:srgbClr val="000000"/>
                </a:solidFill>
                <a:latin typeface="Times"/>
                <a:ea typeface="Times"/>
                <a:cs typeface="Times"/>
                <a:sym typeface="Times"/>
              </a:rPr>
              <a:t>Agile 2009</a:t>
            </a:r>
            <a:r>
              <a:rPr lang="en-US">
                <a:solidFill>
                  <a:srgbClr val="000000"/>
                </a:solidFill>
                <a:latin typeface="Times"/>
                <a:ea typeface="Times"/>
                <a:cs typeface="Times"/>
                <a:sym typeface="Times"/>
              </a:rPr>
              <a:t>, Chicago, 2009.</a:t>
            </a:r>
            <a:endParaRPr/>
          </a:p>
        </p:txBody>
      </p:sp>
      <p:pic>
        <p:nvPicPr>
          <p:cNvPr descr="image.jpg" id="615" name="Google Shape;615;p10"/>
          <p:cNvPicPr preferRelativeResize="0"/>
          <p:nvPr/>
        </p:nvPicPr>
        <p:blipFill rotWithShape="1">
          <a:blip r:embed="rId6">
            <a:alphaModFix/>
          </a:blip>
          <a:srcRect b="0" l="0" r="0" t="0"/>
          <a:stretch/>
        </p:blipFill>
        <p:spPr>
          <a:xfrm>
            <a:off x="2324100" y="231775"/>
            <a:ext cx="1333500" cy="1587500"/>
          </a:xfrm>
          <a:prstGeom prst="rect">
            <a:avLst/>
          </a:prstGeom>
          <a:noFill/>
          <a:ln>
            <a:noFill/>
          </a:ln>
        </p:spPr>
      </p:pic>
    </p:spTree>
  </p:cSld>
  <p:clrMapOvr>
    <a:masterClrMapping/>
  </p:clrMapOvr>
  <mc:AlternateContent>
    <mc:Choice Requires="p14">
      <p:transition spd="slow" p14:dur="2000">
        <p14:prism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11"/>
          <p:cNvSpPr txBox="1"/>
          <p:nvPr>
            <p:ph type="title"/>
          </p:nvPr>
        </p:nvSpPr>
        <p:spPr>
          <a:xfrm>
            <a:off x="841375" y="-160866"/>
            <a:ext cx="10502900"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2800"/>
              <a:buFont typeface="Open Sans"/>
              <a:buNone/>
            </a:pPr>
            <a:r>
              <a:rPr lang="en-US" sz="2800">
                <a:solidFill>
                  <a:srgbClr val="C00000"/>
                </a:solidFill>
              </a:rPr>
              <a:t>Source Documents: Creation of Personal Computer</a:t>
            </a:r>
            <a:endParaRPr/>
          </a:p>
        </p:txBody>
      </p:sp>
      <p:sp>
        <p:nvSpPr>
          <p:cNvPr id="621" name="Google Shape;621;p11"/>
          <p:cNvSpPr txBox="1"/>
          <p:nvPr>
            <p:ph idx="12" type="sldNum"/>
          </p:nvPr>
        </p:nvSpPr>
        <p:spPr>
          <a:xfrm>
            <a:off x="5982691" y="6504464"/>
            <a:ext cx="226619" cy="23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622" name="Google Shape;622;p11"/>
          <p:cNvPicPr preferRelativeResize="0"/>
          <p:nvPr/>
        </p:nvPicPr>
        <p:blipFill rotWithShape="1">
          <a:blip r:embed="rId3">
            <a:alphaModFix/>
          </a:blip>
          <a:srcRect b="0" l="0" r="0" t="0"/>
          <a:stretch/>
        </p:blipFill>
        <p:spPr>
          <a:xfrm>
            <a:off x="6092826" y="3475367"/>
            <a:ext cx="2050162" cy="2752309"/>
          </a:xfrm>
          <a:prstGeom prst="rect">
            <a:avLst/>
          </a:prstGeom>
          <a:noFill/>
          <a:ln>
            <a:noFill/>
          </a:ln>
        </p:spPr>
      </p:pic>
      <p:pic>
        <p:nvPicPr>
          <p:cNvPr id="623" name="Google Shape;623;p11"/>
          <p:cNvPicPr preferRelativeResize="0"/>
          <p:nvPr/>
        </p:nvPicPr>
        <p:blipFill rotWithShape="1">
          <a:blip r:embed="rId4">
            <a:alphaModFix/>
          </a:blip>
          <a:srcRect b="0" l="0" r="0" t="0"/>
          <a:stretch/>
        </p:blipFill>
        <p:spPr>
          <a:xfrm>
            <a:off x="3566795" y="3523551"/>
            <a:ext cx="2050161" cy="2715798"/>
          </a:xfrm>
          <a:prstGeom prst="rect">
            <a:avLst/>
          </a:prstGeom>
          <a:noFill/>
          <a:ln>
            <a:noFill/>
          </a:ln>
        </p:spPr>
      </p:pic>
      <p:pic>
        <p:nvPicPr>
          <p:cNvPr id="624" name="Google Shape;624;p11"/>
          <p:cNvPicPr preferRelativeResize="0"/>
          <p:nvPr/>
        </p:nvPicPr>
        <p:blipFill rotWithShape="1">
          <a:blip r:embed="rId5">
            <a:alphaModFix/>
          </a:blip>
          <a:srcRect b="0" l="0" r="0" t="0"/>
          <a:stretch/>
        </p:blipFill>
        <p:spPr>
          <a:xfrm>
            <a:off x="913614" y="3523551"/>
            <a:ext cx="2040834" cy="2715798"/>
          </a:xfrm>
          <a:prstGeom prst="rect">
            <a:avLst/>
          </a:prstGeom>
          <a:noFill/>
          <a:ln>
            <a:noFill/>
          </a:ln>
        </p:spPr>
      </p:pic>
      <p:pic>
        <p:nvPicPr>
          <p:cNvPr id="625" name="Google Shape;625;p11"/>
          <p:cNvPicPr preferRelativeResize="0"/>
          <p:nvPr/>
        </p:nvPicPr>
        <p:blipFill rotWithShape="1">
          <a:blip r:embed="rId6">
            <a:alphaModFix/>
          </a:blip>
          <a:srcRect b="0" l="0" r="0" t="0"/>
          <a:stretch/>
        </p:blipFill>
        <p:spPr>
          <a:xfrm>
            <a:off x="8762609" y="783543"/>
            <a:ext cx="2003647" cy="2586760"/>
          </a:xfrm>
          <a:prstGeom prst="rect">
            <a:avLst/>
          </a:prstGeom>
          <a:noFill/>
          <a:ln>
            <a:noFill/>
          </a:ln>
        </p:spPr>
      </p:pic>
      <p:pic>
        <p:nvPicPr>
          <p:cNvPr id="626" name="Google Shape;626;p11"/>
          <p:cNvPicPr preferRelativeResize="0"/>
          <p:nvPr/>
        </p:nvPicPr>
        <p:blipFill rotWithShape="1">
          <a:blip r:embed="rId7">
            <a:alphaModFix/>
          </a:blip>
          <a:srcRect b="0" l="0" r="0" t="0"/>
          <a:stretch/>
        </p:blipFill>
        <p:spPr>
          <a:xfrm>
            <a:off x="6092825" y="777335"/>
            <a:ext cx="2003647" cy="2592652"/>
          </a:xfrm>
          <a:prstGeom prst="rect">
            <a:avLst/>
          </a:prstGeom>
          <a:noFill/>
          <a:ln>
            <a:noFill/>
          </a:ln>
        </p:spPr>
      </p:pic>
      <p:pic>
        <p:nvPicPr>
          <p:cNvPr id="627" name="Google Shape;627;p11"/>
          <p:cNvPicPr preferRelativeResize="0"/>
          <p:nvPr/>
        </p:nvPicPr>
        <p:blipFill rotWithShape="1">
          <a:blip r:embed="rId8">
            <a:alphaModFix/>
          </a:blip>
          <a:srcRect b="0" l="0" r="0" t="0"/>
          <a:stretch/>
        </p:blipFill>
        <p:spPr>
          <a:xfrm>
            <a:off x="3577260" y="787726"/>
            <a:ext cx="1930910" cy="2586311"/>
          </a:xfrm>
          <a:prstGeom prst="rect">
            <a:avLst/>
          </a:prstGeom>
          <a:noFill/>
          <a:ln>
            <a:noFill/>
          </a:ln>
        </p:spPr>
      </p:pic>
      <p:pic>
        <p:nvPicPr>
          <p:cNvPr id="628" name="Google Shape;628;p11"/>
          <p:cNvPicPr preferRelativeResize="0"/>
          <p:nvPr/>
        </p:nvPicPr>
        <p:blipFill rotWithShape="1">
          <a:blip r:embed="rId9">
            <a:alphaModFix/>
          </a:blip>
          <a:srcRect b="0" l="0" r="0" t="0"/>
          <a:stretch/>
        </p:blipFill>
        <p:spPr>
          <a:xfrm>
            <a:off x="948783" y="777335"/>
            <a:ext cx="2003647" cy="2604483"/>
          </a:xfrm>
          <a:prstGeom prst="rect">
            <a:avLst/>
          </a:prstGeom>
          <a:noFill/>
          <a:ln>
            <a:noFill/>
          </a:ln>
        </p:spPr>
      </p:pic>
      <p:pic>
        <p:nvPicPr>
          <p:cNvPr id="629" name="Google Shape;629;p11"/>
          <p:cNvPicPr preferRelativeResize="0"/>
          <p:nvPr/>
        </p:nvPicPr>
        <p:blipFill rotWithShape="1">
          <a:blip r:embed="rId10">
            <a:alphaModFix/>
          </a:blip>
          <a:srcRect b="0" l="0" r="0" t="0"/>
          <a:stretch/>
        </p:blipFill>
        <p:spPr>
          <a:xfrm>
            <a:off x="8762609" y="3511878"/>
            <a:ext cx="2024217" cy="27157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p12"/>
          <p:cNvPicPr preferRelativeResize="0"/>
          <p:nvPr/>
        </p:nvPicPr>
        <p:blipFill rotWithShape="1">
          <a:blip r:embed="rId3">
            <a:alphaModFix/>
          </a:blip>
          <a:srcRect b="0" l="0" r="0" t="0"/>
          <a:stretch/>
        </p:blipFill>
        <p:spPr>
          <a:xfrm>
            <a:off x="1057255" y="2148378"/>
            <a:ext cx="3760933" cy="3760933"/>
          </a:xfrm>
          <a:prstGeom prst="rect">
            <a:avLst/>
          </a:prstGeom>
          <a:noFill/>
          <a:ln>
            <a:noFill/>
          </a:ln>
        </p:spPr>
      </p:pic>
      <p:sp>
        <p:nvSpPr>
          <p:cNvPr id="635" name="Google Shape;635;p12"/>
          <p:cNvSpPr txBox="1"/>
          <p:nvPr>
            <p:ph idx="4294967295" type="title"/>
          </p:nvPr>
        </p:nvSpPr>
        <p:spPr>
          <a:xfrm>
            <a:off x="1153886" y="577175"/>
            <a:ext cx="105029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3600"/>
              <a:buFont typeface="Open Sans"/>
              <a:buNone/>
            </a:pPr>
            <a:r>
              <a:rPr lang="en-US" sz="3600">
                <a:solidFill>
                  <a:srgbClr val="C00000"/>
                </a:solidFill>
              </a:rPr>
              <a:t>Agile Transformations (77% Scrum) are in 100% of Major Companies Worldwide</a:t>
            </a:r>
            <a:endParaRPr sz="3600">
              <a:solidFill>
                <a:schemeClr val="lt1"/>
              </a:solidFill>
            </a:endParaRPr>
          </a:p>
        </p:txBody>
      </p:sp>
      <p:sp>
        <p:nvSpPr>
          <p:cNvPr id="636" name="Google Shape;636;p12"/>
          <p:cNvSpPr txBox="1"/>
          <p:nvPr/>
        </p:nvSpPr>
        <p:spPr>
          <a:xfrm>
            <a:off x="6098053" y="3124867"/>
            <a:ext cx="51361" cy="128240"/>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t/>
            </a:r>
            <a:endParaRPr sz="500">
              <a:solidFill>
                <a:schemeClr val="dk1"/>
              </a:solidFill>
              <a:latin typeface="Calibri"/>
              <a:ea typeface="Calibri"/>
              <a:cs typeface="Calibri"/>
              <a:sym typeface="Calibri"/>
            </a:endParaRPr>
          </a:p>
        </p:txBody>
      </p:sp>
      <p:pic>
        <p:nvPicPr>
          <p:cNvPr descr="Screenshot 2018-12-08 12.23.56.png" id="637" name="Google Shape;637;p12"/>
          <p:cNvPicPr preferRelativeResize="0"/>
          <p:nvPr/>
        </p:nvPicPr>
        <p:blipFill rotWithShape="1">
          <a:blip r:embed="rId4">
            <a:alphaModFix/>
          </a:blip>
          <a:srcRect b="0" l="0" r="0" t="0"/>
          <a:stretch/>
        </p:blipFill>
        <p:spPr>
          <a:xfrm>
            <a:off x="6045648" y="2379785"/>
            <a:ext cx="5089098" cy="3026916"/>
          </a:xfrm>
          <a:prstGeom prst="rect">
            <a:avLst/>
          </a:prstGeom>
          <a:noFill/>
          <a:ln>
            <a:noFill/>
          </a:ln>
        </p:spPr>
      </p:pic>
      <p:sp>
        <p:nvSpPr>
          <p:cNvPr id="638" name="Google Shape;638;p12"/>
          <p:cNvSpPr txBox="1"/>
          <p:nvPr/>
        </p:nvSpPr>
        <p:spPr>
          <a:xfrm>
            <a:off x="1871724" y="3599489"/>
            <a:ext cx="2455800" cy="605294"/>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lang="en-US" sz="3600">
                <a:solidFill>
                  <a:srgbClr val="B61205"/>
                </a:solidFill>
                <a:latin typeface="Open Sans"/>
                <a:ea typeface="Open Sans"/>
                <a:cs typeface="Open Sans"/>
                <a:sym typeface="Open Sans"/>
              </a:rPr>
              <a:t>77% Scrum</a:t>
            </a:r>
            <a:endParaRPr sz="3600">
              <a:solidFill>
                <a:srgbClr val="B61205"/>
              </a:solidFill>
              <a:latin typeface="Open Sans"/>
              <a:ea typeface="Open Sans"/>
              <a:cs typeface="Open Sans"/>
              <a:sym typeface="Open Sans"/>
            </a:endParaRPr>
          </a:p>
        </p:txBody>
      </p:sp>
      <p:sp>
        <p:nvSpPr>
          <p:cNvPr id="639" name="Google Shape;639;p12"/>
          <p:cNvSpPr txBox="1"/>
          <p:nvPr/>
        </p:nvSpPr>
        <p:spPr>
          <a:xfrm>
            <a:off x="6502702" y="5447715"/>
            <a:ext cx="340670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Deployed Widely Throughout the Enterprise</a:t>
            </a:r>
            <a:endParaRPr/>
          </a:p>
        </p:txBody>
      </p:sp>
      <p:sp>
        <p:nvSpPr>
          <p:cNvPr id="640" name="Google Shape;640;p12"/>
          <p:cNvSpPr txBox="1"/>
          <p:nvPr/>
        </p:nvSpPr>
        <p:spPr>
          <a:xfrm>
            <a:off x="3853713" y="5956227"/>
            <a:ext cx="4154363" cy="697627"/>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Source: </a:t>
            </a:r>
            <a:r>
              <a:rPr lang="en-US" sz="1400">
                <a:solidFill>
                  <a:schemeClr val="dk1"/>
                </a:solidFill>
                <a:latin typeface="Calibri"/>
                <a:ea typeface="Calibri"/>
                <a:cs typeface="Calibri"/>
                <a:sym typeface="Calibri"/>
              </a:rPr>
              <a:t>THE ELUSIVE AGILE ENTERPRISE: How the Right Leadership Mindset, Workforce and Culture Can Transform Your Organization. Forbes 2018</a:t>
            </a:r>
            <a:endParaRPr sz="1400">
              <a:solidFill>
                <a:schemeClr val="dk1"/>
              </a:solidFill>
              <a:latin typeface="Open Sans"/>
              <a:ea typeface="Open Sans"/>
              <a:cs typeface="Open Sans"/>
              <a:sym typeface="Open Sans"/>
            </a:endParaRPr>
          </a:p>
        </p:txBody>
      </p:sp>
    </p:spTree>
  </p:cSld>
  <p:clrMapOvr>
    <a:masterClrMapping/>
  </p:clrMapOvr>
  <p:transition spd="slow">
    <p:wipe dir="l"/>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id="645" name="Google Shape;645;p13"/>
          <p:cNvPicPr preferRelativeResize="0"/>
          <p:nvPr/>
        </p:nvPicPr>
        <p:blipFill rotWithShape="1">
          <a:blip r:embed="rId3">
            <a:alphaModFix/>
          </a:blip>
          <a:srcRect b="0" l="0" r="0" t="0"/>
          <a:stretch/>
        </p:blipFill>
        <p:spPr>
          <a:xfrm>
            <a:off x="6876034" y="1833463"/>
            <a:ext cx="4477766" cy="4477766"/>
          </a:xfrm>
          <a:prstGeom prst="rect">
            <a:avLst/>
          </a:prstGeom>
          <a:noFill/>
          <a:ln>
            <a:noFill/>
          </a:ln>
        </p:spPr>
      </p:pic>
      <p:pic>
        <p:nvPicPr>
          <p:cNvPr id="646" name="Google Shape;646;p13"/>
          <p:cNvPicPr preferRelativeResize="0"/>
          <p:nvPr/>
        </p:nvPicPr>
        <p:blipFill rotWithShape="1">
          <a:blip r:embed="rId4">
            <a:alphaModFix/>
          </a:blip>
          <a:srcRect b="0" l="0" r="0" t="0"/>
          <a:stretch/>
        </p:blipFill>
        <p:spPr>
          <a:xfrm>
            <a:off x="640914" y="1546761"/>
            <a:ext cx="5065253" cy="5065253"/>
          </a:xfrm>
          <a:prstGeom prst="rect">
            <a:avLst/>
          </a:prstGeom>
          <a:noFill/>
          <a:ln>
            <a:noFill/>
          </a:ln>
        </p:spPr>
      </p:pic>
      <p:sp>
        <p:nvSpPr>
          <p:cNvPr id="647" name="Google Shape;647;p13"/>
          <p:cNvSpPr txBox="1"/>
          <p:nvPr>
            <p:ph type="title"/>
          </p:nvPr>
        </p:nvSpPr>
        <p:spPr>
          <a:xfrm>
            <a:off x="1086327" y="365379"/>
            <a:ext cx="10074780" cy="114300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3600"/>
              <a:buFont typeface="Verdana"/>
              <a:buNone/>
            </a:pPr>
            <a:r>
              <a:rPr lang="en-US">
                <a:solidFill>
                  <a:srgbClr val="C00000"/>
                </a:solidFill>
              </a:rPr>
              <a:t>Agile Transformation Failure</a:t>
            </a:r>
            <a:br>
              <a:rPr lang="en-US">
                <a:solidFill>
                  <a:srgbClr val="C00000"/>
                </a:solidFill>
              </a:rPr>
            </a:br>
            <a:r>
              <a:rPr lang="en-US">
                <a:solidFill>
                  <a:srgbClr val="C00000"/>
                </a:solidFill>
              </a:rPr>
              <a:t>   </a:t>
            </a:r>
            <a:r>
              <a:rPr i="1" lang="en-US" sz="2700">
                <a:solidFill>
                  <a:srgbClr val="C00000"/>
                </a:solidFill>
              </a:rPr>
              <a:t>If You Can’t Scrum You Can’t Scale</a:t>
            </a:r>
            <a:endParaRPr i="1" sz="2700">
              <a:solidFill>
                <a:schemeClr val="lt1"/>
              </a:solidFill>
            </a:endParaRPr>
          </a:p>
        </p:txBody>
      </p:sp>
      <p:sp>
        <p:nvSpPr>
          <p:cNvPr id="648" name="Google Shape;648;p13"/>
          <p:cNvSpPr txBox="1"/>
          <p:nvPr/>
        </p:nvSpPr>
        <p:spPr>
          <a:xfrm>
            <a:off x="6098053" y="3124867"/>
            <a:ext cx="51361" cy="128240"/>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t/>
            </a:r>
            <a:endParaRPr sz="500">
              <a:solidFill>
                <a:schemeClr val="dk1"/>
              </a:solidFill>
              <a:latin typeface="Calibri"/>
              <a:ea typeface="Calibri"/>
              <a:cs typeface="Calibri"/>
              <a:sym typeface="Calibri"/>
            </a:endParaRPr>
          </a:p>
        </p:txBody>
      </p:sp>
      <p:sp>
        <p:nvSpPr>
          <p:cNvPr id="649" name="Google Shape;649;p13"/>
          <p:cNvSpPr txBox="1"/>
          <p:nvPr/>
        </p:nvSpPr>
        <p:spPr>
          <a:xfrm>
            <a:off x="3995227" y="6134433"/>
            <a:ext cx="4383461" cy="482183"/>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Source: </a:t>
            </a:r>
            <a:r>
              <a:rPr lang="en-US" sz="1400">
                <a:solidFill>
                  <a:schemeClr val="dk1"/>
                </a:solidFill>
                <a:latin typeface="Calibri"/>
                <a:ea typeface="Calibri"/>
                <a:cs typeface="Calibri"/>
                <a:sym typeface="Calibri"/>
              </a:rPr>
              <a:t>Forbes Insights and MIT Sloan Management Review</a:t>
            </a:r>
            <a:endParaRPr sz="1400">
              <a:solidFill>
                <a:schemeClr val="dk1"/>
              </a:solidFill>
              <a:latin typeface="Open Sans"/>
              <a:ea typeface="Open Sans"/>
              <a:cs typeface="Open Sans"/>
              <a:sym typeface="Open Sans"/>
            </a:endParaRPr>
          </a:p>
        </p:txBody>
      </p:sp>
      <p:sp>
        <p:nvSpPr>
          <p:cNvPr id="650" name="Google Shape;650;p13"/>
          <p:cNvSpPr txBox="1"/>
          <p:nvPr/>
        </p:nvSpPr>
        <p:spPr>
          <a:xfrm>
            <a:off x="2380629" y="3658865"/>
            <a:ext cx="1809791" cy="605294"/>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lang="en-US" sz="3600">
                <a:solidFill>
                  <a:srgbClr val="B61205"/>
                </a:solidFill>
                <a:latin typeface="Open Sans"/>
                <a:ea typeface="Open Sans"/>
                <a:cs typeface="Open Sans"/>
                <a:sym typeface="Open Sans"/>
              </a:rPr>
              <a:t>53% Fail</a:t>
            </a:r>
            <a:endParaRPr sz="3600">
              <a:solidFill>
                <a:srgbClr val="B61205"/>
              </a:solidFill>
              <a:latin typeface="Open Sans"/>
              <a:ea typeface="Open Sans"/>
              <a:cs typeface="Open Sans"/>
              <a:sym typeface="Open Sans"/>
            </a:endParaRPr>
          </a:p>
        </p:txBody>
      </p:sp>
      <p:sp>
        <p:nvSpPr>
          <p:cNvPr id="651" name="Google Shape;651;p13"/>
          <p:cNvSpPr txBox="1"/>
          <p:nvPr/>
        </p:nvSpPr>
        <p:spPr>
          <a:xfrm>
            <a:off x="8149590" y="2950979"/>
            <a:ext cx="2134441" cy="2021066"/>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lang="en-US" sz="3200">
                <a:solidFill>
                  <a:srgbClr val="B61205"/>
                </a:solidFill>
                <a:latin typeface="Open Sans"/>
                <a:ea typeface="Open Sans"/>
                <a:cs typeface="Open Sans"/>
                <a:sym typeface="Open Sans"/>
              </a:rPr>
              <a:t>67% of Failures are Terminal</a:t>
            </a:r>
            <a:endParaRPr sz="3200">
              <a:solidFill>
                <a:srgbClr val="B61205"/>
              </a:solidFill>
              <a:latin typeface="Open Sans"/>
              <a:ea typeface="Open Sans"/>
              <a:cs typeface="Open Sans"/>
              <a:sym typeface="Open Sans"/>
            </a:endParaRPr>
          </a:p>
        </p:txBody>
      </p:sp>
    </p:spTree>
  </p:cSld>
  <p:clrMapOvr>
    <a:masterClrMapping/>
  </p:clrMapOvr>
  <p:transition spd="slow">
    <p:wipe dir="l"/>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4"/>
          <p:cNvSpPr txBox="1"/>
          <p:nvPr>
            <p:ph idx="1" type="body"/>
          </p:nvPr>
        </p:nvSpPr>
        <p:spPr>
          <a:xfrm>
            <a:off x="1390782" y="1760118"/>
            <a:ext cx="5425654" cy="3932873"/>
          </a:xfrm>
          <a:prstGeom prst="rect">
            <a:avLst/>
          </a:prstGeom>
          <a:noFill/>
          <a:ln>
            <a:noFill/>
          </a:ln>
        </p:spPr>
        <p:txBody>
          <a:bodyPr anchorCtr="0" anchor="t" bIns="45700" lIns="91425" spcFirstLastPara="1" rIns="91425" wrap="square" tIns="45700">
            <a:normAutofit fontScale="77500" lnSpcReduction="20000"/>
          </a:bodyPr>
          <a:lstStyle/>
          <a:p>
            <a:pPr indent="-279400" lvl="0" marL="279400" rtl="0" algn="l">
              <a:lnSpc>
                <a:spcPct val="90000"/>
              </a:lnSpc>
              <a:spcBef>
                <a:spcPts val="0"/>
              </a:spcBef>
              <a:spcAft>
                <a:spcPts val="0"/>
              </a:spcAft>
              <a:buClr>
                <a:srgbClr val="000000"/>
              </a:buClr>
              <a:buSzPct val="85714"/>
              <a:buFont typeface="Arial"/>
              <a:buChar char="•"/>
            </a:pPr>
            <a:r>
              <a:rPr b="1" lang="en-US"/>
              <a:t>Self organization</a:t>
            </a:r>
            <a:endParaRPr/>
          </a:p>
          <a:p>
            <a:pPr indent="-279400" lvl="1" marL="558800" rtl="0" algn="l">
              <a:lnSpc>
                <a:spcPct val="90000"/>
              </a:lnSpc>
              <a:spcBef>
                <a:spcPts val="1000"/>
              </a:spcBef>
              <a:spcAft>
                <a:spcPts val="0"/>
              </a:spcAft>
              <a:buClr>
                <a:srgbClr val="000000"/>
              </a:buClr>
              <a:buSzPct val="85714"/>
              <a:buFont typeface="Arial"/>
              <a:buChar char="•"/>
            </a:pPr>
            <a:r>
              <a:rPr lang="en-US"/>
              <a:t>Central planning will destroy it</a:t>
            </a:r>
            <a:endParaRPr/>
          </a:p>
          <a:p>
            <a:pPr indent="-279400" lvl="0" marL="279400" rtl="0" algn="l">
              <a:lnSpc>
                <a:spcPct val="90000"/>
              </a:lnSpc>
              <a:spcBef>
                <a:spcPts val="1000"/>
              </a:spcBef>
              <a:spcAft>
                <a:spcPts val="0"/>
              </a:spcAft>
              <a:buClr>
                <a:srgbClr val="000000"/>
              </a:buClr>
              <a:buSzPct val="85714"/>
              <a:buFont typeface="Arial"/>
              <a:buChar char="•"/>
            </a:pPr>
            <a:r>
              <a:rPr b="1" lang="en-US"/>
              <a:t>No single point of control</a:t>
            </a:r>
            <a:endParaRPr/>
          </a:p>
          <a:p>
            <a:pPr indent="-279400" lvl="1" marL="558800" rtl="0" algn="l">
              <a:lnSpc>
                <a:spcPct val="90000"/>
              </a:lnSpc>
              <a:spcBef>
                <a:spcPts val="1000"/>
              </a:spcBef>
              <a:spcAft>
                <a:spcPts val="0"/>
              </a:spcAft>
              <a:buClr>
                <a:srgbClr val="000000"/>
              </a:buClr>
              <a:buSzPct val="85714"/>
              <a:buFont typeface="Arial"/>
              <a:buChar char="•"/>
            </a:pPr>
            <a:r>
              <a:rPr lang="en-US"/>
              <a:t>Command and control will crush it</a:t>
            </a:r>
            <a:endParaRPr/>
          </a:p>
          <a:p>
            <a:pPr indent="-279400" lvl="0" marL="279400" rtl="0" algn="l">
              <a:lnSpc>
                <a:spcPct val="90000"/>
              </a:lnSpc>
              <a:spcBef>
                <a:spcPts val="1000"/>
              </a:spcBef>
              <a:spcAft>
                <a:spcPts val="0"/>
              </a:spcAft>
              <a:buClr>
                <a:srgbClr val="000000"/>
              </a:buClr>
              <a:buSzPct val="85714"/>
              <a:buFont typeface="Arial"/>
              <a:buChar char="•"/>
            </a:pPr>
            <a:r>
              <a:rPr b="1" lang="en-US"/>
              <a:t>Interdisciplinary teams</a:t>
            </a:r>
            <a:endParaRPr/>
          </a:p>
          <a:p>
            <a:pPr indent="-279400" lvl="1" marL="558800" rtl="0" algn="l">
              <a:lnSpc>
                <a:spcPct val="90000"/>
              </a:lnSpc>
              <a:spcBef>
                <a:spcPts val="1000"/>
              </a:spcBef>
              <a:spcAft>
                <a:spcPts val="0"/>
              </a:spcAft>
              <a:buClr>
                <a:srgbClr val="000000"/>
              </a:buClr>
              <a:buSzPct val="85714"/>
              <a:buFont typeface="Arial"/>
              <a:buChar char="•"/>
            </a:pPr>
            <a:r>
              <a:rPr lang="en-US"/>
              <a:t>Isolated activities and lack of transparency will cripple it </a:t>
            </a:r>
            <a:endParaRPr/>
          </a:p>
          <a:p>
            <a:pPr indent="-279400" lvl="0" marL="279400" rtl="0" algn="l">
              <a:lnSpc>
                <a:spcPct val="90000"/>
              </a:lnSpc>
              <a:spcBef>
                <a:spcPts val="1000"/>
              </a:spcBef>
              <a:spcAft>
                <a:spcPts val="0"/>
              </a:spcAft>
              <a:buClr>
                <a:srgbClr val="000000"/>
              </a:buClr>
              <a:buSzPct val="85714"/>
              <a:buFont typeface="Arial"/>
              <a:buChar char="•"/>
            </a:pPr>
            <a:r>
              <a:rPr b="1" lang="en-US"/>
              <a:t>Emergent behavior </a:t>
            </a:r>
            <a:endParaRPr/>
          </a:p>
          <a:p>
            <a:pPr indent="-279400" lvl="1" marL="558800" rtl="0" algn="l">
              <a:lnSpc>
                <a:spcPct val="90000"/>
              </a:lnSpc>
              <a:spcBef>
                <a:spcPts val="1000"/>
              </a:spcBef>
              <a:spcAft>
                <a:spcPts val="0"/>
              </a:spcAft>
              <a:buClr>
                <a:srgbClr val="000000"/>
              </a:buClr>
              <a:buSzPct val="85714"/>
              <a:buFont typeface="Arial"/>
              <a:buChar char="•"/>
            </a:pPr>
            <a:r>
              <a:rPr lang="en-US"/>
              <a:t>Failure to remove impediments will ensure emergence of mediocrity</a:t>
            </a:r>
            <a:endParaRPr/>
          </a:p>
          <a:p>
            <a:pPr indent="-279400" lvl="0" marL="279400" rtl="0" algn="l">
              <a:lnSpc>
                <a:spcPct val="90000"/>
              </a:lnSpc>
              <a:spcBef>
                <a:spcPts val="1000"/>
              </a:spcBef>
              <a:spcAft>
                <a:spcPts val="0"/>
              </a:spcAft>
              <a:buClr>
                <a:srgbClr val="000000"/>
              </a:buClr>
              <a:buSzPct val="85714"/>
              <a:buFont typeface="Arial"/>
              <a:buChar char="•"/>
            </a:pPr>
            <a:r>
              <a:rPr b="1" lang="en-US"/>
              <a:t>Outcomes emerge in context</a:t>
            </a:r>
            <a:endParaRPr/>
          </a:p>
          <a:p>
            <a:pPr indent="-279400" lvl="1" marL="558800" rtl="0" algn="l">
              <a:lnSpc>
                <a:spcPct val="90000"/>
              </a:lnSpc>
              <a:spcBef>
                <a:spcPts val="1000"/>
              </a:spcBef>
              <a:spcAft>
                <a:spcPts val="0"/>
              </a:spcAft>
              <a:buClr>
                <a:srgbClr val="000000"/>
              </a:buClr>
              <a:buSzPct val="85714"/>
              <a:buFont typeface="Arial"/>
              <a:buChar char="•"/>
            </a:pPr>
            <a:r>
              <a:rPr lang="en-US"/>
              <a:t>Empirical process requires inspect and adapt</a:t>
            </a:r>
            <a:endParaRPr/>
          </a:p>
          <a:p>
            <a:pPr indent="-279400" lvl="0" marL="279400" rtl="0" algn="l">
              <a:lnSpc>
                <a:spcPct val="90000"/>
              </a:lnSpc>
              <a:spcBef>
                <a:spcPts val="1000"/>
              </a:spcBef>
              <a:spcAft>
                <a:spcPts val="0"/>
              </a:spcAft>
              <a:buClr>
                <a:srgbClr val="000000"/>
              </a:buClr>
              <a:buSzPct val="85714"/>
              <a:buFont typeface="Arial"/>
              <a:buChar char="•"/>
            </a:pPr>
            <a:r>
              <a:rPr b="1" lang="en-US"/>
              <a:t>Team performance far greater than sum of individuals</a:t>
            </a:r>
            <a:endParaRPr/>
          </a:p>
          <a:p>
            <a:pPr indent="-279400" lvl="1" marL="558800" rtl="0" algn="l">
              <a:lnSpc>
                <a:spcPct val="90000"/>
              </a:lnSpc>
              <a:spcBef>
                <a:spcPts val="1000"/>
              </a:spcBef>
              <a:spcAft>
                <a:spcPts val="0"/>
              </a:spcAft>
              <a:buClr>
                <a:srgbClr val="000000"/>
              </a:buClr>
              <a:buSzPct val="85714"/>
              <a:buFont typeface="Arial"/>
              <a:buChar char="•"/>
            </a:pPr>
            <a:r>
              <a:rPr lang="en-US"/>
              <a:t>More product in less time at less cost with higher quality, higher customer satisfaction, and a better life for both producer and end user</a:t>
            </a:r>
            <a:endParaRPr/>
          </a:p>
        </p:txBody>
      </p:sp>
      <p:sp>
        <p:nvSpPr>
          <p:cNvPr id="657" name="Google Shape;657;p14"/>
          <p:cNvSpPr txBox="1"/>
          <p:nvPr>
            <p:ph type="title"/>
          </p:nvPr>
        </p:nvSpPr>
        <p:spPr>
          <a:xfrm>
            <a:off x="1225551" y="465667"/>
            <a:ext cx="9736617" cy="1143001"/>
          </a:xfrm>
          <a:prstGeom prst="rect">
            <a:avLst/>
          </a:prstGeom>
          <a:noFill/>
          <a:ln>
            <a:noFill/>
          </a:ln>
        </p:spPr>
        <p:txBody>
          <a:bodyPr anchorCtr="0" anchor="ctr" bIns="45700" lIns="91425" spcFirstLastPara="1" rIns="91425" wrap="square" tIns="45700">
            <a:normAutofit/>
          </a:bodyPr>
          <a:lstStyle/>
          <a:p>
            <a:pPr indent="10159" lvl="0" marL="30480" rtl="0" algn="l">
              <a:lnSpc>
                <a:spcPct val="90000"/>
              </a:lnSpc>
              <a:spcBef>
                <a:spcPts val="0"/>
              </a:spcBef>
              <a:spcAft>
                <a:spcPts val="0"/>
              </a:spcAft>
              <a:buClr>
                <a:srgbClr val="C00000"/>
              </a:buClr>
              <a:buSzPts val="3200"/>
              <a:buFont typeface="Open Sans"/>
              <a:buNone/>
            </a:pPr>
            <a:r>
              <a:rPr b="1" i="0" lang="en-US" sz="3200" u="none" cap="none" strike="noStrike">
                <a:solidFill>
                  <a:srgbClr val="C00000"/>
                </a:solidFill>
                <a:latin typeface="Open Sans"/>
                <a:ea typeface="Open Sans"/>
                <a:cs typeface="Open Sans"/>
                <a:sym typeface="Open Sans"/>
              </a:rPr>
              <a:t>Self-Organization: Why Scrum Fails</a:t>
            </a:r>
            <a:endParaRPr b="1" i="0" sz="3200" u="none" cap="none" strike="noStrike">
              <a:solidFill>
                <a:srgbClr val="C00000"/>
              </a:solidFill>
              <a:latin typeface="Open Sans"/>
              <a:ea typeface="Open Sans"/>
              <a:cs typeface="Open Sans"/>
              <a:sym typeface="Open Sans"/>
            </a:endParaRPr>
          </a:p>
        </p:txBody>
      </p:sp>
      <p:sp>
        <p:nvSpPr>
          <p:cNvPr id="658" name="Google Shape;658;p14"/>
          <p:cNvSpPr/>
          <p:nvPr/>
        </p:nvSpPr>
        <p:spPr>
          <a:xfrm>
            <a:off x="2844800" y="5892801"/>
            <a:ext cx="6807200" cy="379591"/>
          </a:xfrm>
          <a:prstGeom prst="rect">
            <a:avLst/>
          </a:prstGeom>
          <a:noFill/>
          <a:ln>
            <a:noFill/>
          </a:ln>
        </p:spPr>
        <p:txBody>
          <a:bodyPr anchorCtr="0" anchor="t" bIns="50800" lIns="50800" spcFirstLastPara="1" rIns="50800" wrap="square" tIns="50800">
            <a:spAutoFit/>
          </a:bodyPr>
          <a:lstStyle/>
          <a:p>
            <a:pPr indent="0" lvl="0" marL="0" marR="0" rtl="0" algn="l">
              <a:spcBef>
                <a:spcPts val="0"/>
              </a:spcBef>
              <a:spcAft>
                <a:spcPts val="0"/>
              </a:spcAft>
              <a:buNone/>
            </a:pPr>
            <a:r>
              <a:rPr lang="en-US" sz="900">
                <a:solidFill>
                  <a:schemeClr val="dk1"/>
                </a:solidFill>
                <a:latin typeface="Calibri"/>
                <a:ea typeface="Calibri"/>
                <a:cs typeface="Calibri"/>
                <a:sym typeface="Calibri"/>
              </a:rPr>
              <a:t>J. Sutherland, A. Viktorov, and J. Blount, </a:t>
            </a:r>
            <a:r>
              <a:rPr b="1" i="1" lang="en-US" sz="900">
                <a:solidFill>
                  <a:schemeClr val="dk1"/>
                </a:solidFill>
                <a:latin typeface="Calibri"/>
                <a:ea typeface="Calibri"/>
                <a:cs typeface="Calibri"/>
                <a:sym typeface="Calibri"/>
              </a:rPr>
              <a:t>Adaptive Engineering of Large Software Projects with Distributed/Outsourced Teams,</a:t>
            </a:r>
            <a:r>
              <a:rPr lang="en-US" sz="900">
                <a:solidFill>
                  <a:schemeClr val="dk1"/>
                </a:solidFill>
                <a:latin typeface="Calibri"/>
                <a:ea typeface="Calibri"/>
                <a:cs typeface="Calibri"/>
                <a:sym typeface="Calibri"/>
              </a:rPr>
              <a:t> in International Conference on Complex Systems, Boston, MA, USA, 2006.</a:t>
            </a:r>
            <a:endParaRPr/>
          </a:p>
        </p:txBody>
      </p:sp>
      <p:pic>
        <p:nvPicPr>
          <p:cNvPr id="659" name="Google Shape;659;p14"/>
          <p:cNvPicPr preferRelativeResize="0"/>
          <p:nvPr/>
        </p:nvPicPr>
        <p:blipFill rotWithShape="1">
          <a:blip r:embed="rId3">
            <a:alphaModFix/>
          </a:blip>
          <a:srcRect b="0" l="0" r="0" t="0"/>
          <a:stretch/>
        </p:blipFill>
        <p:spPr>
          <a:xfrm>
            <a:off x="7825949" y="2010834"/>
            <a:ext cx="2794000" cy="1739900"/>
          </a:xfrm>
          <a:prstGeom prst="rect">
            <a:avLst/>
          </a:prstGeom>
          <a:noFill/>
          <a:ln>
            <a:noFill/>
          </a:ln>
        </p:spPr>
      </p:pic>
      <p:sp>
        <p:nvSpPr>
          <p:cNvPr id="660" name="Google Shape;660;p14"/>
          <p:cNvSpPr txBox="1"/>
          <p:nvPr/>
        </p:nvSpPr>
        <p:spPr>
          <a:xfrm>
            <a:off x="7797800" y="3911600"/>
            <a:ext cx="333586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Calibri"/>
                <a:ea typeface="Calibri"/>
                <a:cs typeface="Calibri"/>
                <a:sym typeface="Calibri"/>
              </a:rPr>
              <a:t>For 30  years MIT created robots that failed because of central control. Only when they went to self-organized behavior did they create the first autonomous robot.</a:t>
            </a:r>
            <a:endParaRPr/>
          </a:p>
        </p:txBody>
      </p:sp>
    </p:spTree>
  </p:cSld>
  <p:clrMapOvr>
    <a:masterClrMapping/>
  </p:clrMapOvr>
  <mc:AlternateContent>
    <mc:Choice Requires="p14">
      <p:transition spd="slow" p14:dur="2000">
        <p14:prism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15"/>
          <p:cNvSpPr txBox="1"/>
          <p:nvPr/>
        </p:nvSpPr>
        <p:spPr>
          <a:xfrm>
            <a:off x="2354323" y="0"/>
            <a:ext cx="9215378" cy="18415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lt1"/>
              </a:buClr>
              <a:buSzPts val="4400"/>
              <a:buFont typeface="Open Sans"/>
              <a:buNone/>
            </a:pPr>
            <a:r>
              <a:rPr b="1" lang="en-US" sz="4400">
                <a:solidFill>
                  <a:schemeClr val="lt1"/>
                </a:solidFill>
                <a:latin typeface="Open Sans"/>
                <a:ea typeface="Open Sans"/>
                <a:cs typeface="Open Sans"/>
                <a:sym typeface="Open Sans"/>
              </a:rPr>
              <a:t>Agile Education Program:</a:t>
            </a:r>
            <a:endParaRPr/>
          </a:p>
          <a:p>
            <a:pPr indent="0" lvl="0" marL="0" marR="0" rtl="0" algn="r">
              <a:lnSpc>
                <a:spcPct val="90000"/>
              </a:lnSpc>
              <a:spcBef>
                <a:spcPts val="0"/>
              </a:spcBef>
              <a:spcAft>
                <a:spcPts val="0"/>
              </a:spcAft>
              <a:buClr>
                <a:schemeClr val="lt1"/>
              </a:buClr>
              <a:buSzPts val="4400"/>
              <a:buFont typeface="Open Sans"/>
              <a:buNone/>
            </a:pPr>
            <a:r>
              <a:rPr b="1" lang="en-US" sz="4400">
                <a:solidFill>
                  <a:schemeClr val="lt1"/>
                </a:solidFill>
                <a:latin typeface="Open Sans"/>
                <a:ea typeface="Open Sans"/>
                <a:cs typeface="Open Sans"/>
                <a:sym typeface="Open Sans"/>
              </a:rPr>
              <a:t> Mission</a:t>
            </a:r>
            <a:endParaRPr/>
          </a:p>
        </p:txBody>
      </p:sp>
      <p:sp>
        <p:nvSpPr>
          <p:cNvPr id="666" name="Google Shape;666;p15"/>
          <p:cNvSpPr txBox="1"/>
          <p:nvPr/>
        </p:nvSpPr>
        <p:spPr>
          <a:xfrm>
            <a:off x="1702904" y="3429000"/>
            <a:ext cx="878619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15"/>
          <p:cNvSpPr txBox="1"/>
          <p:nvPr/>
        </p:nvSpPr>
        <p:spPr>
          <a:xfrm>
            <a:off x="1349147" y="1785728"/>
            <a:ext cx="5111751" cy="3932873"/>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1800"/>
              <a:buFont typeface="Arial"/>
              <a:buChar char="•"/>
            </a:pPr>
            <a:r>
              <a:rPr b="1" i="0" lang="en-US" sz="1800">
                <a:solidFill>
                  <a:schemeClr val="dk1"/>
                </a:solidFill>
                <a:latin typeface="Open Sans"/>
                <a:ea typeface="Open Sans"/>
                <a:cs typeface="Open Sans"/>
                <a:sym typeface="Open Sans"/>
              </a:rPr>
              <a:t>Replace</a:t>
            </a:r>
            <a:r>
              <a:rPr b="0" i="0" lang="en-US" sz="1800">
                <a:solidFill>
                  <a:schemeClr val="dk1"/>
                </a:solidFill>
                <a:latin typeface="Open Sans"/>
                <a:ea typeface="Open Sans"/>
                <a:cs typeface="Open Sans"/>
                <a:sym typeface="Open Sans"/>
              </a:rPr>
              <a:t> the traditional corporate operating system which produces unhappy customers, disengaged workers, and poor financial results.</a:t>
            </a:r>
            <a:endParaRPr/>
          </a:p>
          <a:p>
            <a:pPr indent="-228600" lvl="0" marL="228600" marR="0" rtl="0" algn="l">
              <a:lnSpc>
                <a:spcPct val="90000"/>
              </a:lnSpc>
              <a:spcBef>
                <a:spcPts val="1500"/>
              </a:spcBef>
              <a:spcAft>
                <a:spcPts val="0"/>
              </a:spcAft>
              <a:buClr>
                <a:schemeClr val="dk1"/>
              </a:buClr>
              <a:buSzPts val="1800"/>
              <a:buFont typeface="Arial"/>
              <a:buChar char="•"/>
            </a:pPr>
            <a:r>
              <a:rPr b="1" i="0" lang="en-US" sz="1800">
                <a:solidFill>
                  <a:schemeClr val="dk1"/>
                </a:solidFill>
                <a:latin typeface="Open Sans"/>
                <a:ea typeface="Open Sans"/>
                <a:cs typeface="Open Sans"/>
                <a:sym typeface="Open Sans"/>
              </a:rPr>
              <a:t>Introduce</a:t>
            </a:r>
            <a:r>
              <a:rPr b="0" i="0" lang="en-US" sz="1800">
                <a:solidFill>
                  <a:schemeClr val="dk1"/>
                </a:solidFill>
                <a:latin typeface="Open Sans"/>
                <a:ea typeface="Open Sans"/>
                <a:cs typeface="Open Sans"/>
                <a:sym typeface="Open Sans"/>
              </a:rPr>
              <a:t> a disruptive technology that is 10 times better at enabling organizational performance that drives company valuation, stock market performance, and non-profit objectives.</a:t>
            </a:r>
            <a:endParaRPr/>
          </a:p>
          <a:p>
            <a:pPr indent="-228600" lvl="0" marL="228600" marR="0" rtl="0" algn="l">
              <a:lnSpc>
                <a:spcPct val="90000"/>
              </a:lnSpc>
              <a:spcBef>
                <a:spcPts val="1500"/>
              </a:spcBef>
              <a:spcAft>
                <a:spcPts val="0"/>
              </a:spcAft>
              <a:buClr>
                <a:schemeClr val="dk1"/>
              </a:buClr>
              <a:buSzPts val="1800"/>
              <a:buFont typeface="Arial"/>
              <a:buChar char="•"/>
            </a:pPr>
            <a:r>
              <a:rPr b="1" i="0" lang="en-US" sz="1800">
                <a:solidFill>
                  <a:schemeClr val="dk1"/>
                </a:solidFill>
                <a:latin typeface="Open Sans"/>
                <a:ea typeface="Open Sans"/>
                <a:cs typeface="Open Sans"/>
                <a:sym typeface="Open Sans"/>
              </a:rPr>
              <a:t>Deliver </a:t>
            </a:r>
            <a:r>
              <a:rPr b="0" i="0" lang="en-US" sz="1800">
                <a:solidFill>
                  <a:schemeClr val="dk1"/>
                </a:solidFill>
                <a:latin typeface="Open Sans"/>
                <a:ea typeface="Open Sans"/>
                <a:cs typeface="Open Sans"/>
                <a:sym typeface="Open Sans"/>
              </a:rPr>
              <a:t>a fractal organization that enables linear scalability. </a:t>
            </a:r>
            <a:endParaRPr/>
          </a:p>
          <a:p>
            <a:pPr indent="-228600" lvl="0" marL="228600" marR="0" rtl="0" algn="l">
              <a:lnSpc>
                <a:spcPct val="90000"/>
              </a:lnSpc>
              <a:spcBef>
                <a:spcPts val="1500"/>
              </a:spcBef>
              <a:spcAft>
                <a:spcPts val="0"/>
              </a:spcAft>
              <a:buClr>
                <a:schemeClr val="dk1"/>
              </a:buClr>
              <a:buSzPts val="1800"/>
              <a:buFont typeface="Arial"/>
              <a:buChar char="•"/>
            </a:pPr>
            <a:r>
              <a:rPr b="1" i="0" lang="en-US" sz="1800">
                <a:solidFill>
                  <a:schemeClr val="dk1"/>
                </a:solidFill>
                <a:latin typeface="Open Sans"/>
                <a:ea typeface="Open Sans"/>
                <a:cs typeface="Open Sans"/>
                <a:sym typeface="Open Sans"/>
              </a:rPr>
              <a:t>Enable</a:t>
            </a:r>
            <a:r>
              <a:rPr b="0" i="0" lang="en-US" sz="1800">
                <a:solidFill>
                  <a:schemeClr val="dk1"/>
                </a:solidFill>
                <a:latin typeface="Open Sans"/>
                <a:ea typeface="Open Sans"/>
                <a:cs typeface="Open Sans"/>
                <a:sym typeface="Open Sans"/>
              </a:rPr>
              <a:t> a minimum viable bureaucracy.</a:t>
            </a:r>
            <a:endParaRPr/>
          </a:p>
        </p:txBody>
      </p:sp>
      <p:pic>
        <p:nvPicPr>
          <p:cNvPr descr="A screenshot of a cell phone&#10;&#10;Description automatically generated" id="668" name="Google Shape;668;p15"/>
          <p:cNvPicPr preferRelativeResize="0"/>
          <p:nvPr/>
        </p:nvPicPr>
        <p:blipFill rotWithShape="1">
          <a:blip r:embed="rId3">
            <a:alphaModFix/>
          </a:blip>
          <a:srcRect b="0" l="0" r="0" t="0"/>
          <a:stretch/>
        </p:blipFill>
        <p:spPr>
          <a:xfrm>
            <a:off x="6814655" y="1800456"/>
            <a:ext cx="4893474" cy="3257088"/>
          </a:xfrm>
          <a:prstGeom prst="rect">
            <a:avLst/>
          </a:prstGeom>
          <a:noFill/>
          <a:ln cap="flat" cmpd="sng" w="9525">
            <a:solidFill>
              <a:srgbClr val="CD0100"/>
            </a:solidFill>
            <a:prstDash val="solid"/>
            <a:round/>
            <a:headEnd len="sm" w="sm" type="none"/>
            <a:tailEnd len="sm" w="sm" type="none"/>
          </a:ln>
        </p:spPr>
      </p:pic>
      <p:sp>
        <p:nvSpPr>
          <p:cNvPr id="669" name="Google Shape;669;p15"/>
          <p:cNvSpPr txBox="1"/>
          <p:nvPr>
            <p:ph type="title"/>
          </p:nvPr>
        </p:nvSpPr>
        <p:spPr>
          <a:xfrm>
            <a:off x="839245" y="465667"/>
            <a:ext cx="10122924" cy="11430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D0100"/>
              </a:buClr>
              <a:buSzPct val="100000"/>
              <a:buFont typeface="Open Sans"/>
              <a:buNone/>
            </a:pPr>
            <a:br>
              <a:rPr lang="en-US">
                <a:solidFill>
                  <a:srgbClr val="CD0100"/>
                </a:solidFill>
              </a:rPr>
            </a:br>
            <a:r>
              <a:rPr lang="en-US">
                <a:solidFill>
                  <a:srgbClr val="CD0100"/>
                </a:solidFill>
              </a:rPr>
              <a:t>Scrum@Scale Mission</a:t>
            </a:r>
            <a:br>
              <a:rPr lang="en-US">
                <a:solidFill>
                  <a:srgbClr val="CD0100"/>
                </a:solidFill>
              </a:rPr>
            </a:br>
            <a:endParaRPr>
              <a:solidFill>
                <a:srgbClr val="CD0100"/>
              </a:solidFill>
            </a:endParaRPr>
          </a:p>
        </p:txBody>
      </p:sp>
      <p:sp>
        <p:nvSpPr>
          <p:cNvPr id="670" name="Google Shape;670;p15"/>
          <p:cNvSpPr txBox="1"/>
          <p:nvPr>
            <p:ph idx="12" type="sldNum"/>
          </p:nvPr>
        </p:nvSpPr>
        <p:spPr>
          <a:xfrm flipH="1">
            <a:off x="6095999" y="6336810"/>
            <a:ext cx="487680" cy="4068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Open Sans"/>
                <a:ea typeface="Open Sans"/>
                <a:cs typeface="Open Sans"/>
                <a:sym typeface="Open Sans"/>
              </a:rPr>
              <a:t>‹#›</a:t>
            </a:fld>
            <a:endParaRPr sz="1800">
              <a:solidFill>
                <a:schemeClr val="dk1"/>
              </a:solidFill>
              <a:latin typeface="Open Sans"/>
              <a:ea typeface="Open Sans"/>
              <a:cs typeface="Open Sans"/>
              <a:sym typeface="Open Sans"/>
            </a:endParaRPr>
          </a:p>
        </p:txBody>
      </p:sp>
      <p:sp>
        <p:nvSpPr>
          <p:cNvPr id="671" name="Google Shape;671;p15"/>
          <p:cNvSpPr/>
          <p:nvPr/>
        </p:nvSpPr>
        <p:spPr>
          <a:xfrm>
            <a:off x="6962012" y="5133152"/>
            <a:ext cx="474685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u="sng">
                <a:solidFill>
                  <a:srgbClr val="993300"/>
                </a:solidFill>
                <a:latin typeface="Open Sans"/>
                <a:ea typeface="Open Sans"/>
                <a:cs typeface="Open Sans"/>
                <a:sym typeface="Open Sans"/>
                <a:hlinkClick r:id="rId4">
                  <a:extLst>
                    <a:ext uri="{A12FA001-AC4F-418D-AE19-62706E023703}">
                      <ahyp:hlinkClr val="tx"/>
                    </a:ext>
                  </a:extLst>
                </a:hlinkClick>
              </a:rPr>
              <a:t>Hitting The Wall: What to Do When High Performing Scrum Teams Overwhelm Operations</a:t>
            </a:r>
            <a:endParaRPr sz="1200">
              <a:solidFill>
                <a:srgbClr val="333333"/>
              </a:solidFill>
              <a:latin typeface="Open Sans"/>
              <a:ea typeface="Open Sans"/>
              <a:cs typeface="Open Sans"/>
              <a:sym typeface="Open Sans"/>
            </a:endParaRPr>
          </a:p>
          <a:p>
            <a:pPr indent="0" lvl="0" marL="0" marR="0" rtl="0" algn="l">
              <a:spcBef>
                <a:spcPts val="0"/>
              </a:spcBef>
              <a:spcAft>
                <a:spcPts val="0"/>
              </a:spcAft>
              <a:buNone/>
            </a:pPr>
            <a:r>
              <a:rPr lang="en-US" sz="1200">
                <a:solidFill>
                  <a:srgbClr val="666666"/>
                </a:solidFill>
                <a:latin typeface="Open Sans"/>
                <a:ea typeface="Open Sans"/>
                <a:cs typeface="Open Sans"/>
                <a:sym typeface="Open Sans"/>
              </a:rPr>
              <a:t>J. Sutherland and R. Frohman, </a:t>
            </a:r>
            <a:r>
              <a:rPr i="1" lang="en-US" sz="1200">
                <a:solidFill>
                  <a:srgbClr val="000000"/>
                </a:solidFill>
                <a:latin typeface="Open Sans"/>
                <a:ea typeface="Open Sans"/>
                <a:cs typeface="Open Sans"/>
                <a:sym typeface="Open Sans"/>
              </a:rPr>
              <a:t>IEEE HICSS 44th </a:t>
            </a:r>
            <a:r>
              <a:rPr i="1" lang="en-US" sz="1200">
                <a:solidFill>
                  <a:srgbClr val="666666"/>
                </a:solidFill>
                <a:latin typeface="Open Sans"/>
                <a:ea typeface="Open Sans"/>
                <a:cs typeface="Open Sans"/>
                <a:sym typeface="Open Sans"/>
              </a:rPr>
              <a:t>Hawaii International Conference on System Sciences</a:t>
            </a:r>
            <a:r>
              <a:rPr lang="en-US" sz="1200">
                <a:solidFill>
                  <a:srgbClr val="666666"/>
                </a:solidFill>
                <a:latin typeface="Open Sans"/>
                <a:ea typeface="Open Sans"/>
                <a:cs typeface="Open Sans"/>
                <a:sym typeface="Open Sans"/>
              </a:rPr>
              <a:t>, Kauai, Hawaii, 2011.</a:t>
            </a:r>
            <a:endParaRPr b="0" i="0" sz="1200">
              <a:solidFill>
                <a:srgbClr val="666666"/>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16"/>
          <p:cNvSpPr txBox="1"/>
          <p:nvPr>
            <p:ph type="title"/>
          </p:nvPr>
        </p:nvSpPr>
        <p:spPr>
          <a:xfrm>
            <a:off x="1653568" y="170922"/>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D0100"/>
              </a:buClr>
              <a:buSzPts val="4000"/>
              <a:buFont typeface="Open Sans"/>
              <a:buNone/>
            </a:pPr>
            <a:r>
              <a:rPr lang="en-US" sz="4000">
                <a:solidFill>
                  <a:srgbClr val="CD0100"/>
                </a:solidFill>
              </a:rPr>
              <a:t>Strategy: Moore’s Law Applied</a:t>
            </a:r>
            <a:endParaRPr/>
          </a:p>
        </p:txBody>
      </p:sp>
      <p:pic>
        <p:nvPicPr>
          <p:cNvPr id="677" name="Google Shape;677;p16"/>
          <p:cNvPicPr preferRelativeResize="0"/>
          <p:nvPr/>
        </p:nvPicPr>
        <p:blipFill rotWithShape="1">
          <a:blip r:embed="rId3">
            <a:alphaModFix/>
          </a:blip>
          <a:srcRect b="0" l="0" r="0" t="0"/>
          <a:stretch/>
        </p:blipFill>
        <p:spPr>
          <a:xfrm>
            <a:off x="6434632" y="1761338"/>
            <a:ext cx="3780867" cy="2871685"/>
          </a:xfrm>
          <a:prstGeom prst="rect">
            <a:avLst/>
          </a:prstGeom>
          <a:noFill/>
          <a:ln>
            <a:noFill/>
          </a:ln>
        </p:spPr>
      </p:pic>
      <p:pic>
        <p:nvPicPr>
          <p:cNvPr id="678" name="Google Shape;678;p16"/>
          <p:cNvPicPr preferRelativeResize="0"/>
          <p:nvPr/>
        </p:nvPicPr>
        <p:blipFill rotWithShape="1">
          <a:blip r:embed="rId4">
            <a:alphaModFix/>
          </a:blip>
          <a:srcRect b="0" l="0" r="0" t="0"/>
          <a:stretch/>
        </p:blipFill>
        <p:spPr>
          <a:xfrm>
            <a:off x="1653568" y="4777022"/>
            <a:ext cx="2963113" cy="1411007"/>
          </a:xfrm>
          <a:prstGeom prst="rect">
            <a:avLst/>
          </a:prstGeom>
          <a:noFill/>
          <a:ln cap="flat" cmpd="sng" w="9525">
            <a:solidFill>
              <a:schemeClr val="dk1"/>
            </a:solidFill>
            <a:prstDash val="solid"/>
            <a:round/>
            <a:headEnd len="sm" w="sm" type="none"/>
            <a:tailEnd len="sm" w="sm" type="none"/>
          </a:ln>
        </p:spPr>
      </p:pic>
      <p:pic>
        <p:nvPicPr>
          <p:cNvPr id="679" name="Google Shape;679;p16"/>
          <p:cNvPicPr preferRelativeResize="0"/>
          <p:nvPr/>
        </p:nvPicPr>
        <p:blipFill rotWithShape="1">
          <a:blip r:embed="rId5">
            <a:alphaModFix/>
          </a:blip>
          <a:srcRect b="0" l="0" r="0" t="0"/>
          <a:stretch/>
        </p:blipFill>
        <p:spPr>
          <a:xfrm>
            <a:off x="1653568" y="1791656"/>
            <a:ext cx="2960730" cy="2871685"/>
          </a:xfrm>
          <a:prstGeom prst="rect">
            <a:avLst/>
          </a:prstGeom>
          <a:noFill/>
          <a:ln>
            <a:noFill/>
          </a:ln>
        </p:spPr>
      </p:pic>
      <p:sp>
        <p:nvSpPr>
          <p:cNvPr id="680" name="Google Shape;680;p16"/>
          <p:cNvSpPr txBox="1"/>
          <p:nvPr/>
        </p:nvSpPr>
        <p:spPr>
          <a:xfrm>
            <a:off x="4781535" y="2819405"/>
            <a:ext cx="1453010" cy="859210"/>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lang="en-US" sz="1050">
                <a:solidFill>
                  <a:srgbClr val="000000"/>
                </a:solidFill>
                <a:latin typeface="Open Sans"/>
                <a:ea typeface="Open Sans"/>
                <a:cs typeface="Open Sans"/>
                <a:sym typeface="Open Sans"/>
              </a:rPr>
              <a:t>Moore, Gordon E. 1965 Cramming More Components on Integrated Circuits. Electronics 38:8</a:t>
            </a:r>
            <a:endParaRPr/>
          </a:p>
        </p:txBody>
      </p:sp>
      <p:pic>
        <p:nvPicPr>
          <p:cNvPr descr="A screenshot of a cell phone&#10;&#10;Description automatically generated" id="681" name="Google Shape;681;p16"/>
          <p:cNvPicPr preferRelativeResize="0"/>
          <p:nvPr/>
        </p:nvPicPr>
        <p:blipFill rotWithShape="1">
          <a:blip r:embed="rId6">
            <a:alphaModFix/>
          </a:blip>
          <a:srcRect b="0" l="0" r="0" t="0"/>
          <a:stretch/>
        </p:blipFill>
        <p:spPr>
          <a:xfrm>
            <a:off x="6434632" y="4742128"/>
            <a:ext cx="3780867" cy="1445901"/>
          </a:xfrm>
          <a:prstGeom prst="rect">
            <a:avLst/>
          </a:prstGeom>
          <a:noFill/>
          <a:ln>
            <a:noFill/>
          </a:ln>
        </p:spPr>
      </p:pic>
      <p:sp>
        <p:nvSpPr>
          <p:cNvPr id="682" name="Google Shape;682;p16"/>
          <p:cNvSpPr txBox="1"/>
          <p:nvPr/>
        </p:nvSpPr>
        <p:spPr>
          <a:xfrm>
            <a:off x="10411590" y="2736049"/>
            <a:ext cx="1624243" cy="512961"/>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lang="en-US" sz="1000">
                <a:solidFill>
                  <a:schemeClr val="dk1"/>
                </a:solidFill>
                <a:latin typeface="Open Sans"/>
                <a:ea typeface="Open Sans"/>
                <a:cs typeface="Open Sans"/>
                <a:sym typeface="Open Sans"/>
              </a:rPr>
              <a:t>Jeff Sutherland (2009) ACM StandardView: Volume 6 Issue 1, March 1998</a:t>
            </a:r>
            <a:endParaRPr sz="1000">
              <a:solidFill>
                <a:srgbClr val="000000"/>
              </a:solidFill>
              <a:latin typeface="Open Sans"/>
              <a:ea typeface="Open Sans"/>
              <a:cs typeface="Open Sans"/>
              <a:sym typeface="Open Sans"/>
            </a:endParaRPr>
          </a:p>
        </p:txBody>
      </p:sp>
      <p:sp>
        <p:nvSpPr>
          <p:cNvPr id="683" name="Google Shape;683;p16"/>
          <p:cNvSpPr/>
          <p:nvPr/>
        </p:nvSpPr>
        <p:spPr>
          <a:xfrm>
            <a:off x="1722245" y="1360316"/>
            <a:ext cx="3059290"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Open Sans"/>
                <a:ea typeface="Open Sans"/>
                <a:cs typeface="Open Sans"/>
                <a:sym typeface="Open Sans"/>
              </a:rPr>
              <a:t>Transistors on a Chip</a:t>
            </a:r>
            <a:endParaRPr/>
          </a:p>
        </p:txBody>
      </p:sp>
      <p:sp>
        <p:nvSpPr>
          <p:cNvPr id="684" name="Google Shape;684;p16"/>
          <p:cNvSpPr/>
          <p:nvPr/>
        </p:nvSpPr>
        <p:spPr>
          <a:xfrm>
            <a:off x="6940436" y="1337464"/>
            <a:ext cx="3059290"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Open Sans"/>
                <a:ea typeface="Open Sans"/>
                <a:cs typeface="Open Sans"/>
                <a:sym typeface="Open Sans"/>
              </a:rPr>
              <a:t>Stories in a Sprint</a:t>
            </a:r>
            <a:endParaRPr/>
          </a:p>
        </p:txBody>
      </p:sp>
      <p:sp>
        <p:nvSpPr>
          <p:cNvPr id="685" name="Google Shape;685;p16"/>
          <p:cNvSpPr txBox="1"/>
          <p:nvPr>
            <p:ph idx="12" type="sldNum"/>
          </p:nvPr>
        </p:nvSpPr>
        <p:spPr>
          <a:xfrm flipH="1">
            <a:off x="6079956" y="6317673"/>
            <a:ext cx="45719" cy="3445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Open Sans"/>
                <a:ea typeface="Open Sans"/>
                <a:cs typeface="Open Sans"/>
                <a:sym typeface="Open Sans"/>
              </a:rPr>
              <a:t>‹#›</a:t>
            </a:fld>
            <a:endParaRPr sz="1800">
              <a:solidFill>
                <a:schemeClr val="dk1"/>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7"/>
          <p:cNvSpPr txBox="1"/>
          <p:nvPr/>
        </p:nvSpPr>
        <p:spPr>
          <a:xfrm>
            <a:off x="2354323" y="0"/>
            <a:ext cx="9215378" cy="18415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lt1"/>
              </a:buClr>
              <a:buSzPts val="4000"/>
              <a:buFont typeface="Open Sans"/>
              <a:buNone/>
            </a:pPr>
            <a:r>
              <a:rPr b="1" lang="en-US" sz="4000">
                <a:solidFill>
                  <a:schemeClr val="lt1"/>
                </a:solidFill>
                <a:latin typeface="Open Sans"/>
                <a:ea typeface="Open Sans"/>
                <a:cs typeface="Open Sans"/>
                <a:sym typeface="Open Sans"/>
              </a:rPr>
              <a:t>Brooks Law Makes It Difficult to Scale</a:t>
            </a:r>
            <a:endParaRPr/>
          </a:p>
        </p:txBody>
      </p:sp>
      <p:sp>
        <p:nvSpPr>
          <p:cNvPr id="691" name="Google Shape;691;p17"/>
          <p:cNvSpPr txBox="1"/>
          <p:nvPr/>
        </p:nvSpPr>
        <p:spPr>
          <a:xfrm>
            <a:off x="1702904" y="3429000"/>
            <a:ext cx="878619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black sign with white text&#10;&#10;Description automatically generated" id="692" name="Google Shape;692;p17"/>
          <p:cNvPicPr preferRelativeResize="0"/>
          <p:nvPr/>
        </p:nvPicPr>
        <p:blipFill rotWithShape="1">
          <a:blip r:embed="rId3">
            <a:alphaModFix/>
          </a:blip>
          <a:srcRect b="0" l="0" r="0" t="0"/>
          <a:stretch/>
        </p:blipFill>
        <p:spPr>
          <a:xfrm>
            <a:off x="8423806" y="1917015"/>
            <a:ext cx="2451100" cy="3670300"/>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693" name="Google Shape;693;p17"/>
          <p:cNvSpPr txBox="1"/>
          <p:nvPr/>
        </p:nvSpPr>
        <p:spPr>
          <a:xfrm>
            <a:off x="1481857" y="1785728"/>
            <a:ext cx="6229085" cy="3932873"/>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marR="0" rtl="0" algn="l">
              <a:lnSpc>
                <a:spcPct val="110000"/>
              </a:lnSpc>
              <a:spcBef>
                <a:spcPts val="0"/>
              </a:spcBef>
              <a:spcAft>
                <a:spcPts val="0"/>
              </a:spcAft>
              <a:buClr>
                <a:schemeClr val="dk1"/>
              </a:buClr>
              <a:buSzPct val="100000"/>
              <a:buFont typeface="Arial"/>
              <a:buChar char="•"/>
            </a:pPr>
            <a:r>
              <a:rPr b="0" i="0" lang="en-US" sz="2600">
                <a:solidFill>
                  <a:schemeClr val="dk1"/>
                </a:solidFill>
                <a:latin typeface="Open Sans"/>
                <a:ea typeface="Open Sans"/>
                <a:cs typeface="Open Sans"/>
                <a:sym typeface="Open Sans"/>
              </a:rPr>
              <a:t>“Adding people to a late project makes it later.” </a:t>
            </a:r>
            <a:r>
              <a:rPr b="0" i="1" lang="en-US" sz="2600">
                <a:solidFill>
                  <a:schemeClr val="dk1"/>
                </a:solidFill>
                <a:latin typeface="Open Sans"/>
                <a:ea typeface="Open Sans"/>
                <a:cs typeface="Open Sans"/>
                <a:sym typeface="Open Sans"/>
              </a:rPr>
              <a:t>Fred Brooks</a:t>
            </a:r>
            <a:endParaRPr/>
          </a:p>
          <a:p>
            <a:pPr indent="-228600" lvl="0" marL="228600" marR="0" rtl="0" algn="l">
              <a:lnSpc>
                <a:spcPct val="110000"/>
              </a:lnSpc>
              <a:spcBef>
                <a:spcPts val="1000"/>
              </a:spcBef>
              <a:spcAft>
                <a:spcPts val="0"/>
              </a:spcAft>
              <a:buClr>
                <a:schemeClr val="dk1"/>
              </a:buClr>
              <a:buSzPct val="100000"/>
              <a:buFont typeface="Arial"/>
              <a:buChar char="•"/>
            </a:pPr>
            <a:r>
              <a:rPr b="0" i="0" lang="en-US" sz="2600">
                <a:solidFill>
                  <a:schemeClr val="dk1"/>
                </a:solidFill>
                <a:latin typeface="Open Sans"/>
                <a:ea typeface="Open Sans"/>
                <a:cs typeface="Open Sans"/>
                <a:sym typeface="Open Sans"/>
              </a:rPr>
              <a:t>Communication overhead explodes when adding more people to a project reducing productivity per person.</a:t>
            </a:r>
            <a:endParaRPr/>
          </a:p>
          <a:p>
            <a:pPr indent="-228600" lvl="0" marL="228600" marR="0" rtl="0" algn="l">
              <a:lnSpc>
                <a:spcPct val="110000"/>
              </a:lnSpc>
              <a:spcBef>
                <a:spcPts val="1000"/>
              </a:spcBef>
              <a:spcAft>
                <a:spcPts val="0"/>
              </a:spcAft>
              <a:buClr>
                <a:schemeClr val="dk1"/>
              </a:buClr>
              <a:buSzPct val="100000"/>
              <a:buFont typeface="Arial"/>
              <a:buChar char="•"/>
            </a:pPr>
            <a:r>
              <a:rPr b="0" i="0" lang="en-US" sz="2600">
                <a:solidFill>
                  <a:schemeClr val="dk1"/>
                </a:solidFill>
                <a:latin typeface="Open Sans"/>
                <a:ea typeface="Open Sans"/>
                <a:cs typeface="Open Sans"/>
                <a:sym typeface="Open Sans"/>
              </a:rPr>
              <a:t>If a 6-person team takes 11 months to finish a project, a 10-person team takes 17 months. </a:t>
            </a:r>
            <a:r>
              <a:rPr b="0" i="0" lang="en-US" sz="1100" u="sng">
                <a:solidFill>
                  <a:schemeClr val="dk1"/>
                </a:solidFill>
                <a:latin typeface="Open Sans"/>
                <a:ea typeface="Open Sans"/>
                <a:cs typeface="Open Sans"/>
                <a:sym typeface="Open Sans"/>
                <a:hlinkClick r:id="rId4">
                  <a:extLst>
                    <a:ext uri="{A12FA001-AC4F-418D-AE19-62706E023703}">
                      <ahyp:hlinkClr val="tx"/>
                    </a:ext>
                  </a:extLst>
                </a:hlinkClick>
              </a:rPr>
              <a:t>https://www.qsm.com/process_improvement_01.html</a:t>
            </a:r>
            <a:r>
              <a:rPr b="0" i="0" lang="en-US" sz="1100">
                <a:solidFill>
                  <a:schemeClr val="dk1"/>
                </a:solidFill>
                <a:latin typeface="Open Sans"/>
                <a:ea typeface="Open Sans"/>
                <a:cs typeface="Open Sans"/>
                <a:sym typeface="Open Sans"/>
              </a:rPr>
              <a:t> </a:t>
            </a:r>
            <a:endParaRPr/>
          </a:p>
          <a:p>
            <a:pPr indent="-228600" lvl="0" marL="228600" marR="0" rtl="0" algn="l">
              <a:lnSpc>
                <a:spcPct val="110000"/>
              </a:lnSpc>
              <a:spcBef>
                <a:spcPts val="1000"/>
              </a:spcBef>
              <a:spcAft>
                <a:spcPts val="0"/>
              </a:spcAft>
              <a:buClr>
                <a:schemeClr val="dk1"/>
              </a:buClr>
              <a:buSzPct val="100000"/>
              <a:buFont typeface="Arial"/>
              <a:buChar char="•"/>
            </a:pPr>
            <a:r>
              <a:rPr b="0" i="0" lang="en-US" sz="2600">
                <a:solidFill>
                  <a:schemeClr val="dk1"/>
                </a:solidFill>
                <a:latin typeface="Open Sans"/>
                <a:ea typeface="Open Sans"/>
                <a:cs typeface="Open Sans"/>
                <a:sym typeface="Open Sans"/>
              </a:rPr>
              <a:t>The same phenomenon occurs at the team level. Adding teams reduces productivity per team.</a:t>
            </a:r>
            <a:endParaRPr/>
          </a:p>
        </p:txBody>
      </p:sp>
      <p:sp>
        <p:nvSpPr>
          <p:cNvPr id="694" name="Google Shape;694;p17"/>
          <p:cNvSpPr txBox="1"/>
          <p:nvPr>
            <p:ph type="title"/>
          </p:nvPr>
        </p:nvSpPr>
        <p:spPr>
          <a:xfrm>
            <a:off x="752478" y="458235"/>
            <a:ext cx="9736617" cy="11430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D0100"/>
              </a:buClr>
              <a:buSzPct val="100000"/>
              <a:buFont typeface="Open Sans"/>
              <a:buNone/>
            </a:pPr>
            <a:r>
              <a:rPr lang="en-US">
                <a:solidFill>
                  <a:srgbClr val="CD0100"/>
                </a:solidFill>
              </a:rPr>
              <a:t>Brooke’s Law Makes it Hard to Scale</a:t>
            </a:r>
            <a:endParaRPr/>
          </a:p>
        </p:txBody>
      </p:sp>
      <p:sp>
        <p:nvSpPr>
          <p:cNvPr id="695" name="Google Shape;695;p17"/>
          <p:cNvSpPr txBox="1"/>
          <p:nvPr>
            <p:ph idx="12" type="sldNum"/>
          </p:nvPr>
        </p:nvSpPr>
        <p:spPr>
          <a:xfrm flipH="1">
            <a:off x="5888182" y="6399765"/>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18"/>
          <p:cNvSpPr txBox="1"/>
          <p:nvPr/>
        </p:nvSpPr>
        <p:spPr>
          <a:xfrm>
            <a:off x="1702904" y="3429000"/>
            <a:ext cx="878619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screenshot of a cell phone&#10;&#10;Description automatically generated" id="701" name="Google Shape;701;p18"/>
          <p:cNvPicPr preferRelativeResize="0"/>
          <p:nvPr/>
        </p:nvPicPr>
        <p:blipFill rotWithShape="1">
          <a:blip r:embed="rId3">
            <a:alphaModFix/>
          </a:blip>
          <a:srcRect b="0" l="0" r="0" t="0"/>
          <a:stretch/>
        </p:blipFill>
        <p:spPr>
          <a:xfrm>
            <a:off x="1195376" y="1722749"/>
            <a:ext cx="10412186" cy="4428529"/>
          </a:xfrm>
          <a:prstGeom prst="rect">
            <a:avLst/>
          </a:prstGeom>
          <a:noFill/>
          <a:ln>
            <a:noFill/>
          </a:ln>
        </p:spPr>
      </p:pic>
      <p:pic>
        <p:nvPicPr>
          <p:cNvPr descr="A close up of a flag&#10;&#10;Description automatically generated" id="702" name="Google Shape;702;p18"/>
          <p:cNvPicPr preferRelativeResize="0"/>
          <p:nvPr/>
        </p:nvPicPr>
        <p:blipFill rotWithShape="1">
          <a:blip r:embed="rId4">
            <a:alphaModFix/>
          </a:blip>
          <a:srcRect b="0" l="0" r="0" t="0"/>
          <a:stretch/>
        </p:blipFill>
        <p:spPr>
          <a:xfrm>
            <a:off x="4154862" y="2220005"/>
            <a:ext cx="1871218" cy="1132300"/>
          </a:xfrm>
          <a:prstGeom prst="rect">
            <a:avLst/>
          </a:prstGeom>
          <a:noFill/>
          <a:ln>
            <a:noFill/>
          </a:ln>
        </p:spPr>
      </p:pic>
      <p:pic>
        <p:nvPicPr>
          <p:cNvPr id="703" name="Google Shape;703;p18"/>
          <p:cNvPicPr preferRelativeResize="0"/>
          <p:nvPr/>
        </p:nvPicPr>
        <p:blipFill rotWithShape="1">
          <a:blip r:embed="rId5">
            <a:alphaModFix/>
          </a:blip>
          <a:srcRect b="0" l="0" r="0" t="0"/>
          <a:stretch/>
        </p:blipFill>
        <p:spPr>
          <a:xfrm>
            <a:off x="6911530" y="2228423"/>
            <a:ext cx="1584960" cy="953946"/>
          </a:xfrm>
          <a:prstGeom prst="rect">
            <a:avLst/>
          </a:prstGeom>
          <a:noFill/>
          <a:ln cap="flat" cmpd="sng" w="9525">
            <a:solidFill>
              <a:schemeClr val="dk1"/>
            </a:solidFill>
            <a:prstDash val="solid"/>
            <a:round/>
            <a:headEnd len="sm" w="sm" type="none"/>
            <a:tailEnd len="sm" w="sm" type="none"/>
          </a:ln>
        </p:spPr>
      </p:pic>
      <p:sp>
        <p:nvSpPr>
          <p:cNvPr id="704" name="Google Shape;704;p18"/>
          <p:cNvSpPr txBox="1"/>
          <p:nvPr>
            <p:ph type="title"/>
          </p:nvPr>
        </p:nvSpPr>
        <p:spPr>
          <a:xfrm>
            <a:off x="752478" y="650633"/>
            <a:ext cx="9736617" cy="11430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D0100"/>
              </a:buClr>
              <a:buSzPct val="100000"/>
              <a:buFont typeface="Open Sans"/>
              <a:buNone/>
            </a:pPr>
            <a:r>
              <a:rPr lang="en-US">
                <a:solidFill>
                  <a:srgbClr val="CD0100"/>
                </a:solidFill>
              </a:rPr>
              <a:t>The First Published Project to Overcome Brooks Law!</a:t>
            </a:r>
            <a:br>
              <a:rPr lang="en-US">
                <a:solidFill>
                  <a:schemeClr val="dk1"/>
                </a:solidFill>
              </a:rPr>
            </a:br>
            <a:endParaRPr>
              <a:solidFill>
                <a:schemeClr val="dk1"/>
              </a:solidFill>
            </a:endParaRPr>
          </a:p>
        </p:txBody>
      </p:sp>
      <p:sp>
        <p:nvSpPr>
          <p:cNvPr id="705" name="Google Shape;705;p18"/>
          <p:cNvSpPr txBox="1"/>
          <p:nvPr>
            <p:ph idx="12" type="sldNum"/>
          </p:nvPr>
        </p:nvSpPr>
        <p:spPr>
          <a:xfrm flipH="1">
            <a:off x="5913262" y="6389604"/>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9"/>
          <p:cNvSpPr txBox="1"/>
          <p:nvPr/>
        </p:nvSpPr>
        <p:spPr>
          <a:xfrm>
            <a:off x="2363032" y="0"/>
            <a:ext cx="9215378" cy="18415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lt1"/>
              </a:buClr>
              <a:buSzPts val="4400"/>
              <a:buFont typeface="Open Sans"/>
              <a:buNone/>
            </a:pPr>
            <a:r>
              <a:rPr b="1" lang="en-US" sz="4400">
                <a:solidFill>
                  <a:schemeClr val="lt1"/>
                </a:solidFill>
                <a:latin typeface="Open Sans"/>
                <a:ea typeface="Open Sans"/>
                <a:cs typeface="Open Sans"/>
                <a:sym typeface="Open Sans"/>
              </a:rPr>
              <a:t>Scrum@Scale Avoids the Limitations of Brooks Law</a:t>
            </a:r>
            <a:endParaRPr/>
          </a:p>
        </p:txBody>
      </p:sp>
      <p:sp>
        <p:nvSpPr>
          <p:cNvPr id="711" name="Google Shape;711;p19"/>
          <p:cNvSpPr txBox="1"/>
          <p:nvPr/>
        </p:nvSpPr>
        <p:spPr>
          <a:xfrm>
            <a:off x="1716719" y="1726308"/>
            <a:ext cx="5111751" cy="4079309"/>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chemeClr val="dk1"/>
              </a:buClr>
              <a:buSzPts val="2000"/>
              <a:buFont typeface="Arial"/>
              <a:buChar char="•"/>
            </a:pPr>
            <a:r>
              <a:rPr b="0" i="0" lang="en-US" sz="2000">
                <a:solidFill>
                  <a:schemeClr val="dk1"/>
                </a:solidFill>
                <a:latin typeface="Open Sans"/>
                <a:ea typeface="Open Sans"/>
                <a:cs typeface="Open Sans"/>
                <a:sym typeface="Open Sans"/>
              </a:rPr>
              <a:t>”Adding people to a late project makes it later.” Fred Brooks</a:t>
            </a:r>
            <a:endParaRPr/>
          </a:p>
          <a:p>
            <a:pPr indent="-101600" lvl="0" marL="228600" marR="0" rtl="0" algn="l">
              <a:lnSpc>
                <a:spcPct val="90000"/>
              </a:lnSpc>
              <a:spcBef>
                <a:spcPts val="50"/>
              </a:spcBef>
              <a:spcAft>
                <a:spcPts val="0"/>
              </a:spcAft>
              <a:buClr>
                <a:schemeClr val="dk1"/>
              </a:buClr>
              <a:buSzPts val="2000"/>
              <a:buFont typeface="Arial"/>
              <a:buNone/>
            </a:pPr>
            <a:r>
              <a:t/>
            </a:r>
            <a:endParaRPr b="0" i="0" sz="2000">
              <a:solidFill>
                <a:schemeClr val="dk1"/>
              </a:solidFill>
              <a:latin typeface="Open Sans"/>
              <a:ea typeface="Open Sans"/>
              <a:cs typeface="Open Sans"/>
              <a:sym typeface="Open Sans"/>
            </a:endParaRPr>
          </a:p>
          <a:p>
            <a:pPr indent="-228600" lvl="0" marL="228600" marR="0" rtl="0" algn="l">
              <a:lnSpc>
                <a:spcPct val="90000"/>
              </a:lnSpc>
              <a:spcBef>
                <a:spcPts val="50"/>
              </a:spcBef>
              <a:spcAft>
                <a:spcPts val="0"/>
              </a:spcAft>
              <a:buClr>
                <a:schemeClr val="dk1"/>
              </a:buClr>
              <a:buSzPts val="2000"/>
              <a:buFont typeface="Arial"/>
              <a:buChar char="•"/>
            </a:pPr>
            <a:r>
              <a:rPr b="0" i="0" lang="en-US" sz="2000">
                <a:solidFill>
                  <a:schemeClr val="dk1"/>
                </a:solidFill>
                <a:latin typeface="Open Sans"/>
                <a:ea typeface="Open Sans"/>
                <a:cs typeface="Open Sans"/>
                <a:sym typeface="Open Sans"/>
              </a:rPr>
              <a:t>Productivity per person and per team always goes down as project size increases in waterfall projects and most agile projects.</a:t>
            </a:r>
            <a:endParaRPr/>
          </a:p>
          <a:p>
            <a:pPr indent="-101600" lvl="0" marL="228600" marR="0" rtl="0" algn="l">
              <a:lnSpc>
                <a:spcPct val="90000"/>
              </a:lnSpc>
              <a:spcBef>
                <a:spcPts val="50"/>
              </a:spcBef>
              <a:spcAft>
                <a:spcPts val="0"/>
              </a:spcAft>
              <a:buClr>
                <a:schemeClr val="dk1"/>
              </a:buClr>
              <a:buSzPts val="2000"/>
              <a:buFont typeface="Arial"/>
              <a:buNone/>
            </a:pPr>
            <a:r>
              <a:t/>
            </a:r>
            <a:endParaRPr b="0" i="0" sz="2000">
              <a:solidFill>
                <a:schemeClr val="dk1"/>
              </a:solidFill>
              <a:latin typeface="Open Sans"/>
              <a:ea typeface="Open Sans"/>
              <a:cs typeface="Open Sans"/>
              <a:sym typeface="Open Sans"/>
            </a:endParaRPr>
          </a:p>
          <a:p>
            <a:pPr indent="-228600" lvl="0" marL="228600" marR="0" rtl="0" algn="l">
              <a:lnSpc>
                <a:spcPct val="90000"/>
              </a:lnSpc>
              <a:spcBef>
                <a:spcPts val="50"/>
              </a:spcBef>
              <a:spcAft>
                <a:spcPts val="0"/>
              </a:spcAft>
              <a:buClr>
                <a:schemeClr val="dk1"/>
              </a:buClr>
              <a:buSzPts val="2000"/>
              <a:buFont typeface="Arial"/>
              <a:buChar char="•"/>
            </a:pPr>
            <a:r>
              <a:rPr b="0" i="0" lang="en-US" sz="2000">
                <a:solidFill>
                  <a:schemeClr val="dk1"/>
                </a:solidFill>
                <a:latin typeface="Open Sans"/>
                <a:ea typeface="Open Sans"/>
                <a:cs typeface="Open Sans"/>
                <a:sym typeface="Open Sans"/>
              </a:rPr>
              <a:t>The only way to avoid this is to have only the patterns mentioned here with no additional bureaucracy.</a:t>
            </a:r>
            <a:endParaRPr/>
          </a:p>
          <a:p>
            <a:pPr indent="-101600" lvl="0" marL="228600" marR="0" rtl="0" algn="l">
              <a:lnSpc>
                <a:spcPct val="90000"/>
              </a:lnSpc>
              <a:spcBef>
                <a:spcPts val="50"/>
              </a:spcBef>
              <a:spcAft>
                <a:spcPts val="0"/>
              </a:spcAft>
              <a:buClr>
                <a:schemeClr val="dk1"/>
              </a:buClr>
              <a:buSzPts val="2000"/>
              <a:buFont typeface="Arial"/>
              <a:buNone/>
            </a:pPr>
            <a:r>
              <a:t/>
            </a:r>
            <a:endParaRPr b="0" i="0" sz="2000">
              <a:solidFill>
                <a:schemeClr val="dk1"/>
              </a:solidFill>
              <a:latin typeface="Open Sans"/>
              <a:ea typeface="Open Sans"/>
              <a:cs typeface="Open Sans"/>
              <a:sym typeface="Open Sans"/>
            </a:endParaRPr>
          </a:p>
          <a:p>
            <a:pPr indent="-228600" lvl="0" marL="228600" marR="0" rtl="0" algn="l">
              <a:lnSpc>
                <a:spcPct val="90000"/>
              </a:lnSpc>
              <a:spcBef>
                <a:spcPts val="50"/>
              </a:spcBef>
              <a:spcAft>
                <a:spcPts val="0"/>
              </a:spcAft>
              <a:buClr>
                <a:srgbClr val="FF0000"/>
              </a:buClr>
              <a:buSzPts val="2000"/>
              <a:buFont typeface="Arial"/>
              <a:buChar char="•"/>
            </a:pPr>
            <a:r>
              <a:rPr b="0" i="0" lang="en-US" sz="2000">
                <a:solidFill>
                  <a:srgbClr val="FF0000"/>
                </a:solidFill>
                <a:latin typeface="Open Sans"/>
                <a:ea typeface="Open Sans"/>
                <a:cs typeface="Open Sans"/>
                <a:sym typeface="Open Sans"/>
              </a:rPr>
              <a:t>We call this a Minimum Viable Bureaucracy. </a:t>
            </a:r>
            <a:r>
              <a:rPr b="0" i="0" lang="en-US" sz="2000">
                <a:solidFill>
                  <a:schemeClr val="dk1"/>
                </a:solidFill>
                <a:latin typeface="Open Sans"/>
                <a:ea typeface="Open Sans"/>
                <a:cs typeface="Open Sans"/>
                <a:sym typeface="Open Sans"/>
              </a:rPr>
              <a:t>—an organization that manages function without diminishing timely delivery of value to the customer</a:t>
            </a:r>
            <a:endParaRPr b="0" i="0" sz="2000">
              <a:solidFill>
                <a:srgbClr val="FF0000"/>
              </a:solidFill>
              <a:latin typeface="Open Sans"/>
              <a:ea typeface="Open Sans"/>
              <a:cs typeface="Open Sans"/>
              <a:sym typeface="Open Sans"/>
            </a:endParaRPr>
          </a:p>
        </p:txBody>
      </p:sp>
      <p:pic>
        <p:nvPicPr>
          <p:cNvPr descr="A black sign with white text&#10;&#10;Description automatically generated" id="712" name="Google Shape;712;p19"/>
          <p:cNvPicPr preferRelativeResize="0"/>
          <p:nvPr/>
        </p:nvPicPr>
        <p:blipFill rotWithShape="1">
          <a:blip r:embed="rId3">
            <a:alphaModFix/>
          </a:blip>
          <a:srcRect b="0" l="0" r="0" t="0"/>
          <a:stretch/>
        </p:blipFill>
        <p:spPr>
          <a:xfrm>
            <a:off x="8382106" y="1787777"/>
            <a:ext cx="2408250" cy="3648864"/>
          </a:xfrm>
          <a:prstGeom prst="rect">
            <a:avLst/>
          </a:prstGeom>
          <a:noFill/>
          <a:ln>
            <a:noFill/>
          </a:ln>
          <a:effectLst>
            <a:outerShdw blurRad="50800" rotWithShape="0" algn="ctr" dir="2520000" dist="165100">
              <a:srgbClr val="000000">
                <a:alpha val="57647"/>
              </a:srgbClr>
            </a:outerShdw>
          </a:effectLst>
        </p:spPr>
      </p:pic>
      <p:sp>
        <p:nvSpPr>
          <p:cNvPr id="713" name="Google Shape;713;p19"/>
          <p:cNvSpPr txBox="1"/>
          <p:nvPr>
            <p:ph type="title"/>
          </p:nvPr>
        </p:nvSpPr>
        <p:spPr>
          <a:xfrm>
            <a:off x="909667" y="480882"/>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D0100"/>
              </a:buClr>
              <a:buSzPts val="4400"/>
              <a:buFont typeface="Open Sans"/>
              <a:buNone/>
            </a:pPr>
            <a:r>
              <a:rPr lang="en-US">
                <a:solidFill>
                  <a:srgbClr val="CD0100"/>
                </a:solidFill>
              </a:rPr>
              <a:t>Scrum@Scale Avoids Brooks Law</a:t>
            </a:r>
            <a:endParaRPr/>
          </a:p>
        </p:txBody>
      </p:sp>
      <p:sp>
        <p:nvSpPr>
          <p:cNvPr id="714" name="Google Shape;714;p19"/>
          <p:cNvSpPr txBox="1"/>
          <p:nvPr>
            <p:ph idx="12" type="sldNum"/>
          </p:nvPr>
        </p:nvSpPr>
        <p:spPr>
          <a:xfrm flipH="1">
            <a:off x="5888182" y="6377118"/>
            <a:ext cx="415636" cy="3550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2"/>
          <p:cNvSpPr txBox="1"/>
          <p:nvPr>
            <p:ph idx="12" type="sldNum"/>
          </p:nvPr>
        </p:nvSpPr>
        <p:spPr>
          <a:xfrm>
            <a:off x="6026270" y="6504465"/>
            <a:ext cx="139461" cy="235962"/>
          </a:xfrm>
          <a:prstGeom prst="rect">
            <a:avLst/>
          </a:prstGeom>
          <a:noFill/>
          <a:ln>
            <a:noFill/>
          </a:ln>
        </p:spPr>
        <p:txBody>
          <a:bodyPr anchorCtr="0" anchor="t"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1200"/>
              <a:buFont typeface="Open Sans"/>
              <a:buNone/>
            </a:pPr>
            <a:fld id="{00000000-1234-1234-1234-123412341234}" type="slidenum">
              <a:rPr b="0" i="0" lang="en-US" sz="1200" u="none" cap="none" strike="noStrike">
                <a:solidFill>
                  <a:srgbClr val="000000"/>
                </a:solidFill>
                <a:latin typeface="Open Sans"/>
                <a:ea typeface="Open Sans"/>
                <a:cs typeface="Open Sans"/>
                <a:sym typeface="Open Sans"/>
              </a:rPr>
              <a:t>‹#›</a:t>
            </a:fld>
            <a:endParaRPr b="0" i="0" sz="1200" u="none" cap="none" strike="noStrike">
              <a:solidFill>
                <a:srgbClr val="000000"/>
              </a:solidFill>
              <a:latin typeface="Open Sans"/>
              <a:ea typeface="Open Sans"/>
              <a:cs typeface="Open Sans"/>
              <a:sym typeface="Open Sans"/>
            </a:endParaRPr>
          </a:p>
        </p:txBody>
      </p:sp>
      <p:sp>
        <p:nvSpPr>
          <p:cNvPr id="498" name="Google Shape;498;p2"/>
          <p:cNvSpPr txBox="1"/>
          <p:nvPr>
            <p:ph type="title"/>
          </p:nvPr>
        </p:nvSpPr>
        <p:spPr>
          <a:xfrm>
            <a:off x="880948" y="184548"/>
            <a:ext cx="8557691" cy="68751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00000"/>
              </a:buClr>
              <a:buSzPct val="200000"/>
              <a:buFont typeface="Open Sans"/>
              <a:buNone/>
            </a:pPr>
            <a:r>
              <a:rPr lang="en-US">
                <a:solidFill>
                  <a:srgbClr val="C00000"/>
                </a:solidFill>
              </a:rPr>
              <a:t>Scrum@Scale Organization at Scrum Inc</a:t>
            </a:r>
            <a:endParaRPr sz="1800">
              <a:solidFill>
                <a:srgbClr val="C00000"/>
              </a:solidFill>
            </a:endParaRPr>
          </a:p>
        </p:txBody>
      </p:sp>
      <p:pic>
        <p:nvPicPr>
          <p:cNvPr id="499" name="Google Shape;499;p2"/>
          <p:cNvPicPr preferRelativeResize="0"/>
          <p:nvPr/>
        </p:nvPicPr>
        <p:blipFill rotWithShape="1">
          <a:blip r:embed="rId3">
            <a:alphaModFix/>
          </a:blip>
          <a:srcRect b="0" l="0" r="0" t="0"/>
          <a:stretch/>
        </p:blipFill>
        <p:spPr>
          <a:xfrm>
            <a:off x="400042" y="833470"/>
            <a:ext cx="11379200" cy="5399852"/>
          </a:xfrm>
          <a:prstGeom prst="rect">
            <a:avLst/>
          </a:prstGeom>
          <a:noFill/>
          <a:ln>
            <a:noFill/>
          </a:ln>
        </p:spPr>
      </p:pic>
      <p:sp>
        <p:nvSpPr>
          <p:cNvPr id="500" name="Google Shape;500;p2"/>
          <p:cNvSpPr txBox="1"/>
          <p:nvPr/>
        </p:nvSpPr>
        <p:spPr>
          <a:xfrm>
            <a:off x="5235690" y="4578799"/>
            <a:ext cx="1105843" cy="687519"/>
          </a:xfrm>
          <a:prstGeom prst="rect">
            <a:avLst/>
          </a:prstGeom>
          <a:noFill/>
          <a:ln>
            <a:noFill/>
          </a:ln>
        </p:spPr>
        <p:txBody>
          <a:bodyPr anchorCtr="0" anchor="ctr" bIns="45700" lIns="91425" spcFirstLastPara="1" rIns="91425" wrap="square" tIns="45700">
            <a:normAutofit fontScale="97500"/>
          </a:bodyPr>
          <a:lstStyle/>
          <a:p>
            <a:pPr indent="0" lvl="0" marL="0" marR="0" rtl="0" algn="l">
              <a:lnSpc>
                <a:spcPct val="90000"/>
              </a:lnSpc>
              <a:spcBef>
                <a:spcPts val="0"/>
              </a:spcBef>
              <a:spcAft>
                <a:spcPts val="0"/>
              </a:spcAft>
              <a:buClr>
                <a:srgbClr val="C00000"/>
              </a:buClr>
              <a:buSzPct val="100000"/>
              <a:buFont typeface="Open Sans"/>
              <a:buNone/>
            </a:pPr>
            <a:r>
              <a:rPr b="1" i="0" lang="en-US" sz="3200">
                <a:solidFill>
                  <a:srgbClr val="C00000"/>
                </a:solidFill>
                <a:latin typeface="Open Sans"/>
                <a:ea typeface="Open Sans"/>
                <a:cs typeface="Open Sans"/>
                <a:sym typeface="Open Sans"/>
              </a:rPr>
              <a:t>EMS</a:t>
            </a:r>
            <a:endParaRPr/>
          </a:p>
        </p:txBody>
      </p:sp>
      <p:sp>
        <p:nvSpPr>
          <p:cNvPr id="501" name="Google Shape;501;p2"/>
          <p:cNvSpPr txBox="1"/>
          <p:nvPr/>
        </p:nvSpPr>
        <p:spPr>
          <a:xfrm>
            <a:off x="2531533" y="6230394"/>
            <a:ext cx="74588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Crowley, Jessica J, An Analysis of Scrum Inc. and it’s Organizational Design. Johnson &amp; Wales University, 20 June 2022</a:t>
            </a:r>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20"/>
          <p:cNvSpPr txBox="1"/>
          <p:nvPr/>
        </p:nvSpPr>
        <p:spPr>
          <a:xfrm>
            <a:off x="2745944" y="0"/>
            <a:ext cx="9215378" cy="18415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lt1"/>
              </a:buClr>
              <a:buSzPts val="4000"/>
              <a:buFont typeface="Open Sans"/>
              <a:buNone/>
            </a:pPr>
            <a:r>
              <a:rPr b="1" lang="en-US" sz="4000">
                <a:solidFill>
                  <a:schemeClr val="lt1"/>
                </a:solidFill>
                <a:latin typeface="Open Sans"/>
                <a:ea typeface="Open Sans"/>
                <a:cs typeface="Open Sans"/>
                <a:sym typeface="Open Sans"/>
              </a:rPr>
              <a:t>Scaling Without Losing Productivity Per Team: Linear Scalability</a:t>
            </a:r>
            <a:endParaRPr/>
          </a:p>
        </p:txBody>
      </p:sp>
      <p:sp>
        <p:nvSpPr>
          <p:cNvPr id="720" name="Google Shape;720;p20"/>
          <p:cNvSpPr txBox="1"/>
          <p:nvPr/>
        </p:nvSpPr>
        <p:spPr>
          <a:xfrm>
            <a:off x="1366868" y="1841500"/>
            <a:ext cx="5111751" cy="3932873"/>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marR="0" rtl="0" algn="l">
              <a:lnSpc>
                <a:spcPct val="110000"/>
              </a:lnSpc>
              <a:spcBef>
                <a:spcPts val="0"/>
              </a:spcBef>
              <a:spcAft>
                <a:spcPts val="0"/>
              </a:spcAft>
              <a:buClr>
                <a:schemeClr val="dk1"/>
              </a:buClr>
              <a:buSzPct val="100000"/>
              <a:buFont typeface="Arial"/>
              <a:buChar char="•"/>
            </a:pPr>
            <a:r>
              <a:rPr b="0" i="0" lang="en-US" sz="2000">
                <a:solidFill>
                  <a:schemeClr val="dk1"/>
                </a:solidFill>
                <a:latin typeface="Open Sans"/>
                <a:ea typeface="Open Sans"/>
                <a:cs typeface="Open Sans"/>
                <a:sym typeface="Open Sans"/>
              </a:rPr>
              <a:t>Requires a fractal-like design. Every component looks like every other component.</a:t>
            </a:r>
            <a:endParaRPr/>
          </a:p>
          <a:p>
            <a:pPr indent="-228600" lvl="0" marL="228600" marR="0" rtl="0" algn="l">
              <a:lnSpc>
                <a:spcPct val="110000"/>
              </a:lnSpc>
              <a:spcBef>
                <a:spcPts val="1000"/>
              </a:spcBef>
              <a:spcAft>
                <a:spcPts val="0"/>
              </a:spcAft>
              <a:buClr>
                <a:schemeClr val="dk1"/>
              </a:buClr>
              <a:buSzPct val="100000"/>
              <a:buFont typeface="Arial"/>
              <a:buChar char="•"/>
            </a:pPr>
            <a:r>
              <a:rPr b="0" i="0" lang="en-US" sz="2000">
                <a:solidFill>
                  <a:schemeClr val="dk1"/>
                </a:solidFill>
                <a:latin typeface="Open Sans"/>
                <a:ea typeface="Open Sans"/>
                <a:cs typeface="Open Sans"/>
                <a:sym typeface="Open Sans"/>
              </a:rPr>
              <a:t>Small teams with object-oriented information hiding radically reduces communication paths.</a:t>
            </a:r>
            <a:endParaRPr/>
          </a:p>
          <a:p>
            <a:pPr indent="-228600" lvl="0" marL="228600" marR="0" rtl="0" algn="l">
              <a:lnSpc>
                <a:spcPct val="110000"/>
              </a:lnSpc>
              <a:spcBef>
                <a:spcPts val="1000"/>
              </a:spcBef>
              <a:spcAft>
                <a:spcPts val="0"/>
              </a:spcAft>
              <a:buClr>
                <a:schemeClr val="dk1"/>
              </a:buClr>
              <a:buSzPct val="100000"/>
              <a:buFont typeface="Arial"/>
              <a:buChar char="•"/>
            </a:pPr>
            <a:r>
              <a:rPr b="0" i="0" lang="en-US" sz="2000">
                <a:solidFill>
                  <a:schemeClr val="dk1"/>
                </a:solidFill>
                <a:latin typeface="Open Sans"/>
                <a:ea typeface="Open Sans"/>
                <a:cs typeface="Open Sans"/>
                <a:sym typeface="Open Sans"/>
              </a:rPr>
              <a:t>Network design with information transparency. Everyone can see what is going on at all levels.</a:t>
            </a:r>
            <a:endParaRPr/>
          </a:p>
          <a:p>
            <a:pPr indent="-228600" lvl="0" marL="228600" marR="0" rtl="0" algn="l">
              <a:lnSpc>
                <a:spcPct val="110000"/>
              </a:lnSpc>
              <a:spcBef>
                <a:spcPts val="1000"/>
              </a:spcBef>
              <a:spcAft>
                <a:spcPts val="0"/>
              </a:spcAft>
              <a:buClr>
                <a:schemeClr val="dk1"/>
              </a:buClr>
              <a:buSzPct val="100000"/>
              <a:buFont typeface="Arial"/>
              <a:buChar char="•"/>
            </a:pPr>
            <a:r>
              <a:rPr b="0" i="0" lang="en-US" sz="2000">
                <a:solidFill>
                  <a:schemeClr val="dk1"/>
                </a:solidFill>
                <a:latin typeface="Open Sans"/>
                <a:ea typeface="Open Sans"/>
                <a:cs typeface="Open Sans"/>
                <a:sym typeface="Open Sans"/>
              </a:rPr>
              <a:t>These architectures are seen everywhere in nature, social networks, and chip design. They are called scale free architectures.</a:t>
            </a:r>
            <a:endParaRPr/>
          </a:p>
        </p:txBody>
      </p:sp>
      <p:pic>
        <p:nvPicPr>
          <p:cNvPr descr="Image" id="721" name="Google Shape;721;p20"/>
          <p:cNvPicPr preferRelativeResize="0"/>
          <p:nvPr/>
        </p:nvPicPr>
        <p:blipFill rotWithShape="1">
          <a:blip r:embed="rId3">
            <a:alphaModFix/>
          </a:blip>
          <a:srcRect b="0" l="0" r="0" t="0"/>
          <a:stretch/>
        </p:blipFill>
        <p:spPr>
          <a:xfrm>
            <a:off x="9699963" y="3429000"/>
            <a:ext cx="1826139" cy="2389574"/>
          </a:xfrm>
          <a:prstGeom prst="rect">
            <a:avLst/>
          </a:prstGeom>
          <a:noFill/>
          <a:ln cap="flat" cmpd="sng" w="12700">
            <a:solidFill>
              <a:srgbClr val="000000"/>
            </a:solidFill>
            <a:prstDash val="solid"/>
            <a:miter lim="400000"/>
            <a:headEnd len="sm" w="sm" type="none"/>
            <a:tailEnd len="sm" w="sm" type="none"/>
          </a:ln>
          <a:effectLst>
            <a:outerShdw blurRad="152400" rotWithShape="0" dir="3151154" dist="187324">
              <a:srgbClr val="000000">
                <a:alpha val="49803"/>
              </a:srgbClr>
            </a:outerShdw>
          </a:effectLst>
        </p:spPr>
      </p:pic>
      <p:pic>
        <p:nvPicPr>
          <p:cNvPr id="722" name="Google Shape;722;p20"/>
          <p:cNvPicPr preferRelativeResize="0"/>
          <p:nvPr/>
        </p:nvPicPr>
        <p:blipFill rotWithShape="1">
          <a:blip r:embed="rId4">
            <a:alphaModFix/>
          </a:blip>
          <a:srcRect b="0" l="0" r="0" t="0"/>
          <a:stretch/>
        </p:blipFill>
        <p:spPr>
          <a:xfrm>
            <a:off x="6354478" y="1515804"/>
            <a:ext cx="4377307" cy="3670110"/>
          </a:xfrm>
          <a:prstGeom prst="rect">
            <a:avLst/>
          </a:prstGeom>
          <a:noFill/>
          <a:ln>
            <a:noFill/>
          </a:ln>
        </p:spPr>
      </p:pic>
      <p:sp>
        <p:nvSpPr>
          <p:cNvPr id="723" name="Google Shape;723;p20"/>
          <p:cNvSpPr txBox="1"/>
          <p:nvPr>
            <p:ph type="title"/>
          </p:nvPr>
        </p:nvSpPr>
        <p:spPr>
          <a:xfrm>
            <a:off x="876416" y="620358"/>
            <a:ext cx="9736617" cy="11430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D0100"/>
              </a:buClr>
              <a:buSzPct val="100000"/>
              <a:buFont typeface="Open Sans"/>
              <a:buNone/>
            </a:pPr>
            <a:r>
              <a:rPr lang="en-US">
                <a:solidFill>
                  <a:srgbClr val="CD0100"/>
                </a:solidFill>
              </a:rPr>
              <a:t>Scaling Without Losing Productivity Per Team: Linear Scalability</a:t>
            </a:r>
            <a:br>
              <a:rPr lang="en-US">
                <a:solidFill>
                  <a:srgbClr val="CD0100"/>
                </a:solidFill>
              </a:rPr>
            </a:br>
            <a:endParaRPr>
              <a:solidFill>
                <a:srgbClr val="CD0100"/>
              </a:solidFill>
            </a:endParaRPr>
          </a:p>
        </p:txBody>
      </p:sp>
      <p:sp>
        <p:nvSpPr>
          <p:cNvPr id="724" name="Google Shape;724;p20"/>
          <p:cNvSpPr txBox="1"/>
          <p:nvPr>
            <p:ph idx="12" type="sldNum"/>
          </p:nvPr>
        </p:nvSpPr>
        <p:spPr>
          <a:xfrm flipH="1">
            <a:off x="5912882" y="6354020"/>
            <a:ext cx="207818" cy="3152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21"/>
          <p:cNvSpPr txBox="1"/>
          <p:nvPr/>
        </p:nvSpPr>
        <p:spPr>
          <a:xfrm>
            <a:off x="2354323" y="0"/>
            <a:ext cx="9215378" cy="18415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lt1"/>
              </a:buClr>
              <a:buSzPts val="4400"/>
              <a:buFont typeface="Open Sans"/>
              <a:buNone/>
            </a:pPr>
            <a:r>
              <a:rPr b="1" lang="en-US" sz="4400">
                <a:solidFill>
                  <a:schemeClr val="lt1"/>
                </a:solidFill>
                <a:latin typeface="Open Sans"/>
                <a:ea typeface="Open Sans"/>
                <a:cs typeface="Open Sans"/>
                <a:sym typeface="Open Sans"/>
              </a:rPr>
              <a:t>Using Patterns to Overcome Brook’s Law</a:t>
            </a:r>
            <a:endParaRPr/>
          </a:p>
        </p:txBody>
      </p:sp>
      <p:sp>
        <p:nvSpPr>
          <p:cNvPr id="730" name="Google Shape;730;p21"/>
          <p:cNvSpPr txBox="1"/>
          <p:nvPr/>
        </p:nvSpPr>
        <p:spPr>
          <a:xfrm>
            <a:off x="1387939" y="1760118"/>
            <a:ext cx="5299188" cy="3932873"/>
          </a:xfrm>
          <a:prstGeom prst="rect">
            <a:avLst/>
          </a:prstGeom>
          <a:noFill/>
          <a:ln>
            <a:noFill/>
          </a:ln>
        </p:spPr>
        <p:txBody>
          <a:bodyPr anchorCtr="0" anchor="t" bIns="45700" lIns="91425" spcFirstLastPara="1" rIns="91425" wrap="square" tIns="45700">
            <a:normAutofit/>
          </a:bodyPr>
          <a:lstStyle/>
          <a:p>
            <a:pPr indent="-317500" lvl="0" marL="317500" marR="0" rtl="0" algn="l">
              <a:lnSpc>
                <a:spcPct val="90000"/>
              </a:lnSpc>
              <a:spcBef>
                <a:spcPts val="0"/>
              </a:spcBef>
              <a:spcAft>
                <a:spcPts val="0"/>
              </a:spcAft>
              <a:buClr>
                <a:schemeClr val="dk1"/>
              </a:buClr>
              <a:buSzPts val="2400"/>
              <a:buFont typeface="Arial"/>
              <a:buChar char="•"/>
            </a:pPr>
            <a:r>
              <a:rPr b="0" i="0" lang="en-US" sz="2400">
                <a:solidFill>
                  <a:schemeClr val="dk1"/>
                </a:solidFill>
                <a:latin typeface="Open Sans"/>
                <a:ea typeface="Open Sans"/>
                <a:cs typeface="Open Sans"/>
                <a:sym typeface="Open Sans"/>
              </a:rPr>
              <a:t>It took a decade of meetings of Scrum experts to create the patterns book.</a:t>
            </a:r>
            <a:endParaRPr/>
          </a:p>
          <a:p>
            <a:pPr indent="-317500" lvl="0" marL="317500" marR="0" rtl="0" algn="l">
              <a:lnSpc>
                <a:spcPct val="90000"/>
              </a:lnSpc>
              <a:spcBef>
                <a:spcPts val="2950"/>
              </a:spcBef>
              <a:spcAft>
                <a:spcPts val="0"/>
              </a:spcAft>
              <a:buClr>
                <a:schemeClr val="dk1"/>
              </a:buClr>
              <a:buSzPts val="2400"/>
              <a:buFont typeface="Arial"/>
              <a:buChar char="•"/>
            </a:pPr>
            <a:r>
              <a:rPr b="0" i="0" lang="en-US" sz="2400">
                <a:solidFill>
                  <a:schemeClr val="dk1"/>
                </a:solidFill>
                <a:latin typeface="Open Sans"/>
                <a:ea typeface="Open Sans"/>
                <a:cs typeface="Open Sans"/>
                <a:sym typeface="Open Sans"/>
              </a:rPr>
              <a:t>Throughout this work, our Product Owner, Jim Coplien, repeated asserted </a:t>
            </a:r>
            <a:r>
              <a:rPr b="0" i="0" lang="en-US" sz="2400">
                <a:solidFill>
                  <a:srgbClr val="FF0000"/>
                </a:solidFill>
                <a:latin typeface="Open Sans"/>
                <a:ea typeface="Open Sans"/>
                <a:cs typeface="Open Sans"/>
                <a:sym typeface="Open Sans"/>
              </a:rPr>
              <a:t>“there are no scaling patterns.”</a:t>
            </a:r>
            <a:endParaRPr/>
          </a:p>
          <a:p>
            <a:pPr indent="-317500" lvl="0" marL="317500" marR="0" rtl="0" algn="l">
              <a:lnSpc>
                <a:spcPct val="90000"/>
              </a:lnSpc>
              <a:spcBef>
                <a:spcPts val="2950"/>
              </a:spcBef>
              <a:spcAft>
                <a:spcPts val="0"/>
              </a:spcAft>
              <a:buClr>
                <a:schemeClr val="dk1"/>
              </a:buClr>
              <a:buSzPts val="2400"/>
              <a:buFont typeface="Arial"/>
              <a:buChar char="•"/>
            </a:pPr>
            <a:r>
              <a:rPr b="0" i="0" lang="en-US" sz="2400">
                <a:solidFill>
                  <a:schemeClr val="dk1"/>
                </a:solidFill>
                <a:latin typeface="Open Sans"/>
                <a:ea typeface="Open Sans"/>
                <a:cs typeface="Open Sans"/>
                <a:sym typeface="Open Sans"/>
              </a:rPr>
              <a:t>Scrum@Scale was created with this in mind.</a:t>
            </a:r>
            <a:endParaRPr/>
          </a:p>
        </p:txBody>
      </p:sp>
      <p:pic>
        <p:nvPicPr>
          <p:cNvPr id="731" name="Google Shape;731;p21"/>
          <p:cNvPicPr preferRelativeResize="0"/>
          <p:nvPr/>
        </p:nvPicPr>
        <p:blipFill rotWithShape="1">
          <a:blip r:embed="rId3">
            <a:alphaModFix/>
          </a:blip>
          <a:srcRect b="0" l="0" r="0" t="0"/>
          <a:stretch/>
        </p:blipFill>
        <p:spPr>
          <a:xfrm>
            <a:off x="7853775" y="1852115"/>
            <a:ext cx="2975589" cy="3576430"/>
          </a:xfrm>
          <a:prstGeom prst="rect">
            <a:avLst/>
          </a:prstGeom>
          <a:noFill/>
          <a:ln cap="flat" cmpd="sng" w="9525">
            <a:solidFill>
              <a:schemeClr val="dk1"/>
            </a:solidFill>
            <a:prstDash val="solid"/>
            <a:round/>
            <a:headEnd len="sm" w="sm" type="none"/>
            <a:tailEnd len="sm" w="sm" type="none"/>
          </a:ln>
          <a:effectLst>
            <a:outerShdw blurRad="177800" sx="99000" rotWithShape="0" algn="ctr" dir="2820000" dist="241300" sy="99000">
              <a:srgbClr val="000000">
                <a:alpha val="75686"/>
              </a:srgbClr>
            </a:outerShdw>
          </a:effectLst>
        </p:spPr>
      </p:pic>
      <p:sp>
        <p:nvSpPr>
          <p:cNvPr id="732" name="Google Shape;732;p21"/>
          <p:cNvSpPr txBox="1"/>
          <p:nvPr>
            <p:ph type="title"/>
          </p:nvPr>
        </p:nvSpPr>
        <p:spPr>
          <a:xfrm>
            <a:off x="843165" y="617117"/>
            <a:ext cx="9736617" cy="11430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D0100"/>
              </a:buClr>
              <a:buSzPct val="100000"/>
              <a:buFont typeface="Open Sans"/>
              <a:buNone/>
            </a:pPr>
            <a:r>
              <a:rPr lang="en-US">
                <a:solidFill>
                  <a:srgbClr val="CD0100"/>
                </a:solidFill>
              </a:rPr>
              <a:t>Using Patterns to Overcome Brook’s Law</a:t>
            </a:r>
            <a:br>
              <a:rPr lang="en-US">
                <a:solidFill>
                  <a:srgbClr val="CD0100"/>
                </a:solidFill>
              </a:rPr>
            </a:br>
            <a:endParaRPr>
              <a:solidFill>
                <a:srgbClr val="CD0100"/>
              </a:solidFill>
            </a:endParaRPr>
          </a:p>
        </p:txBody>
      </p:sp>
      <p:sp>
        <p:nvSpPr>
          <p:cNvPr id="733" name="Google Shape;733;p21"/>
          <p:cNvSpPr txBox="1"/>
          <p:nvPr>
            <p:ph idx="12" type="sldNum"/>
          </p:nvPr>
        </p:nvSpPr>
        <p:spPr>
          <a:xfrm flipH="1">
            <a:off x="5888182" y="6470867"/>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id="738" name="Google Shape;738;p22"/>
          <p:cNvPicPr preferRelativeResize="0"/>
          <p:nvPr/>
        </p:nvPicPr>
        <p:blipFill rotWithShape="1">
          <a:blip r:embed="rId3">
            <a:alphaModFix/>
          </a:blip>
          <a:srcRect b="0" l="0" r="0" t="0"/>
          <a:stretch/>
        </p:blipFill>
        <p:spPr>
          <a:xfrm>
            <a:off x="7058038" y="3344985"/>
            <a:ext cx="4970200" cy="27622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screenshot of text&#10;&#10;Description automatically generated" id="739" name="Google Shape;739;p22"/>
          <p:cNvPicPr preferRelativeResize="0"/>
          <p:nvPr/>
        </p:nvPicPr>
        <p:blipFill rotWithShape="1">
          <a:blip r:embed="rId4">
            <a:alphaModFix/>
          </a:blip>
          <a:srcRect b="0" l="0" r="0" t="0"/>
          <a:stretch/>
        </p:blipFill>
        <p:spPr>
          <a:xfrm>
            <a:off x="9801469" y="1323018"/>
            <a:ext cx="1778000" cy="2377833"/>
          </a:xfrm>
          <a:prstGeom prst="rect">
            <a:avLst/>
          </a:prstGeom>
          <a:noFill/>
          <a:ln>
            <a:noFill/>
          </a:ln>
          <a:effectLst>
            <a:outerShdw blurRad="50800" rotWithShape="0" algn="ctr" dir="2940000" dist="152400">
              <a:srgbClr val="000000"/>
            </a:outerShdw>
          </a:effectLst>
        </p:spPr>
      </p:pic>
      <p:sp>
        <p:nvSpPr>
          <p:cNvPr id="740" name="Google Shape;740;p22"/>
          <p:cNvSpPr txBox="1"/>
          <p:nvPr/>
        </p:nvSpPr>
        <p:spPr>
          <a:xfrm>
            <a:off x="1538274" y="1822925"/>
            <a:ext cx="5299188" cy="3932873"/>
          </a:xfrm>
          <a:prstGeom prst="rect">
            <a:avLst/>
          </a:prstGeom>
          <a:noFill/>
          <a:ln>
            <a:noFill/>
          </a:ln>
        </p:spPr>
        <p:txBody>
          <a:bodyPr anchorCtr="0" anchor="t" bIns="45700" lIns="91425" spcFirstLastPara="1" rIns="91425" wrap="square" tIns="45700">
            <a:normAutofit fontScale="85000" lnSpcReduction="20000"/>
          </a:bodyPr>
          <a:lstStyle/>
          <a:p>
            <a:pPr indent="-317500" lvl="0" marL="317500" marR="0" rtl="0" algn="l">
              <a:lnSpc>
                <a:spcPct val="90000"/>
              </a:lnSpc>
              <a:spcBef>
                <a:spcPts val="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Christopher Langdon at Center for Nonlinear Studies, Los Alamos National Laboratory and the Sante Fe Institute published a lemma (mathematical proof).</a:t>
            </a:r>
            <a:endParaRPr/>
          </a:p>
          <a:p>
            <a:pPr indent="-317500" lvl="0" marL="317500" marR="0" rtl="0" algn="l">
              <a:lnSpc>
                <a:spcPct val="90000"/>
              </a:lnSpc>
              <a:spcBef>
                <a:spcPts val="295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Increasing degrees of freedom of a system causes faster evolution of the system up to the </a:t>
            </a:r>
            <a:r>
              <a:rPr b="1" i="0" lang="en-US" sz="2400">
                <a:solidFill>
                  <a:schemeClr val="dk1"/>
                </a:solidFill>
                <a:latin typeface="Open Sans"/>
                <a:ea typeface="Open Sans"/>
                <a:cs typeface="Open Sans"/>
                <a:sym typeface="Open Sans"/>
              </a:rPr>
              <a:t>edge of uncertainty</a:t>
            </a:r>
            <a:r>
              <a:rPr b="0" i="0" lang="en-US" sz="2400">
                <a:solidFill>
                  <a:schemeClr val="dk1"/>
                </a:solidFill>
                <a:latin typeface="Open Sans"/>
                <a:ea typeface="Open Sans"/>
                <a:cs typeface="Open Sans"/>
                <a:sym typeface="Open Sans"/>
              </a:rPr>
              <a:t>.</a:t>
            </a:r>
            <a:endParaRPr/>
          </a:p>
          <a:p>
            <a:pPr indent="-317500" lvl="0" marL="317500" marR="0" rtl="0" algn="l">
              <a:lnSpc>
                <a:spcPct val="90000"/>
              </a:lnSpc>
              <a:spcBef>
                <a:spcPts val="295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Removing control to speed up system evolution was the goal of Scrum.</a:t>
            </a:r>
            <a:endParaRPr b="0" i="0" sz="2400">
              <a:solidFill>
                <a:srgbClr val="FF0000"/>
              </a:solidFill>
              <a:latin typeface="Open Sans"/>
              <a:ea typeface="Open Sans"/>
              <a:cs typeface="Open Sans"/>
              <a:sym typeface="Open Sans"/>
            </a:endParaRPr>
          </a:p>
          <a:p>
            <a:pPr indent="-317500" lvl="0" marL="317500" marR="0" rtl="0" algn="l">
              <a:lnSpc>
                <a:spcPct val="90000"/>
              </a:lnSpc>
              <a:spcBef>
                <a:spcPts val="295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Ken Schwaber created the controlchaos.com website.</a:t>
            </a:r>
            <a:endParaRPr/>
          </a:p>
        </p:txBody>
      </p:sp>
      <p:sp>
        <p:nvSpPr>
          <p:cNvPr id="741" name="Google Shape;741;p22"/>
          <p:cNvSpPr txBox="1"/>
          <p:nvPr>
            <p:ph type="title"/>
          </p:nvPr>
        </p:nvSpPr>
        <p:spPr>
          <a:xfrm>
            <a:off x="843564" y="535883"/>
            <a:ext cx="9736617" cy="11430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D0100"/>
              </a:buClr>
              <a:buSzPct val="100000"/>
              <a:buFont typeface="Open Sans"/>
              <a:buNone/>
            </a:pPr>
            <a:r>
              <a:rPr lang="en-US">
                <a:solidFill>
                  <a:srgbClr val="CD0100"/>
                </a:solidFill>
              </a:rPr>
              <a:t>Complex Adaptive Systems: </a:t>
            </a:r>
            <a:br>
              <a:rPr lang="en-US">
                <a:solidFill>
                  <a:srgbClr val="CD0100"/>
                </a:solidFill>
              </a:rPr>
            </a:br>
            <a:r>
              <a:rPr lang="en-US">
                <a:solidFill>
                  <a:srgbClr val="CD0100"/>
                </a:solidFill>
              </a:rPr>
              <a:t>Sante Fe Institute</a:t>
            </a:r>
            <a:endParaRPr/>
          </a:p>
        </p:txBody>
      </p:sp>
      <p:sp>
        <p:nvSpPr>
          <p:cNvPr id="742" name="Google Shape;742;p22"/>
          <p:cNvSpPr txBox="1"/>
          <p:nvPr>
            <p:ph idx="12" type="sldNum"/>
          </p:nvPr>
        </p:nvSpPr>
        <p:spPr>
          <a:xfrm flipH="1">
            <a:off x="5888182" y="6322117"/>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23"/>
          <p:cNvSpPr txBox="1"/>
          <p:nvPr/>
        </p:nvSpPr>
        <p:spPr>
          <a:xfrm>
            <a:off x="5852702" y="1748918"/>
            <a:ext cx="9215378" cy="18415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lt1"/>
              </a:buClr>
              <a:buSzPts val="4400"/>
              <a:buFont typeface="Open Sans"/>
              <a:buNone/>
            </a:pPr>
            <a:r>
              <a:rPr b="1" lang="en-US" sz="4400">
                <a:solidFill>
                  <a:schemeClr val="lt1"/>
                </a:solidFill>
                <a:latin typeface="Open Sans"/>
                <a:ea typeface="Open Sans"/>
                <a:cs typeface="Open Sans"/>
                <a:sym typeface="Open Sans"/>
              </a:rPr>
              <a:t>iRobot Genghis Khan Self-Organizes to Achieve a Goal</a:t>
            </a:r>
            <a:endParaRPr/>
          </a:p>
        </p:txBody>
      </p:sp>
      <p:sp>
        <p:nvSpPr>
          <p:cNvPr id="748" name="Google Shape;748;p23"/>
          <p:cNvSpPr txBox="1"/>
          <p:nvPr/>
        </p:nvSpPr>
        <p:spPr>
          <a:xfrm>
            <a:off x="1478917" y="1825758"/>
            <a:ext cx="5299188" cy="3932873"/>
          </a:xfrm>
          <a:prstGeom prst="rect">
            <a:avLst/>
          </a:prstGeom>
          <a:noFill/>
          <a:ln>
            <a:noFill/>
          </a:ln>
        </p:spPr>
        <p:txBody>
          <a:bodyPr anchorCtr="0" anchor="t" bIns="45700" lIns="91425" spcFirstLastPara="1" rIns="91425" wrap="square" tIns="45700">
            <a:normAutofit fontScale="55000" lnSpcReduction="20000"/>
          </a:bodyPr>
          <a:lstStyle/>
          <a:p>
            <a:pPr indent="-317500" lvl="0" marL="317500" marR="0" rtl="0" algn="l">
              <a:lnSpc>
                <a:spcPct val="120000"/>
              </a:lnSpc>
              <a:spcBef>
                <a:spcPts val="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No database – the world is the database</a:t>
            </a:r>
            <a:endParaRPr/>
          </a:p>
          <a:p>
            <a:pPr indent="-317500" lvl="0" marL="317500" marR="0" rtl="0" algn="l">
              <a:lnSpc>
                <a:spcPct val="120000"/>
              </a:lnSpc>
              <a:spcBef>
                <a:spcPts val="295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No program – the neural net figures it out</a:t>
            </a:r>
            <a:endParaRPr/>
          </a:p>
          <a:p>
            <a:pPr indent="-317500" lvl="0" marL="317500" marR="0" rtl="0" algn="l">
              <a:lnSpc>
                <a:spcPct val="120000"/>
              </a:lnSpc>
              <a:spcBef>
                <a:spcPts val="295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“Do you think a team could self-organize to achieve a goal faster if it implemented some of the basic principles of Genghis Khan?” </a:t>
            </a:r>
            <a:r>
              <a:rPr b="0" i="1" lang="en-US" sz="2400">
                <a:solidFill>
                  <a:schemeClr val="dk1"/>
                </a:solidFill>
                <a:latin typeface="Open Sans"/>
                <a:ea typeface="Open Sans"/>
                <a:cs typeface="Open Sans"/>
                <a:sym typeface="Open Sans"/>
              </a:rPr>
              <a:t>Jeff Sutherland</a:t>
            </a:r>
            <a:endParaRPr/>
          </a:p>
          <a:p>
            <a:pPr indent="-317500" lvl="0" marL="317500" marR="0" rtl="0" algn="l">
              <a:lnSpc>
                <a:spcPct val="120000"/>
              </a:lnSpc>
              <a:spcBef>
                <a:spcPts val="295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“Why don’t you try it?” </a:t>
            </a:r>
            <a:r>
              <a:rPr b="0" i="1" lang="en-US" sz="2400">
                <a:solidFill>
                  <a:schemeClr val="dk1"/>
                </a:solidFill>
                <a:latin typeface="Open Sans"/>
                <a:ea typeface="Open Sans"/>
                <a:cs typeface="Open Sans"/>
                <a:sym typeface="Open Sans"/>
              </a:rPr>
              <a:t>Rodney Brooks</a:t>
            </a:r>
            <a:endParaRPr/>
          </a:p>
          <a:p>
            <a:pPr indent="0" lvl="0" marL="0" marR="0" rtl="0" algn="l">
              <a:lnSpc>
                <a:spcPct val="120000"/>
              </a:lnSpc>
              <a:spcBef>
                <a:spcPts val="2950"/>
              </a:spcBef>
              <a:spcAft>
                <a:spcPts val="0"/>
              </a:spcAft>
              <a:buClr>
                <a:schemeClr val="dk1"/>
              </a:buClr>
              <a:buSzPct val="100000"/>
              <a:buFont typeface="Arial"/>
              <a:buNone/>
            </a:pPr>
            <a:r>
              <a:rPr b="1" i="0" lang="en-US" sz="1700" u="sng">
                <a:solidFill>
                  <a:schemeClr val="dk1"/>
                </a:solidFill>
                <a:latin typeface="Open Sans"/>
                <a:ea typeface="Open Sans"/>
                <a:cs typeface="Open Sans"/>
                <a:sym typeface="Open Sans"/>
                <a:hlinkClick r:id="rId3">
                  <a:extLst>
                    <a:ext uri="{A12FA001-AC4F-418D-AE19-62706E023703}">
                      <ahyp:hlinkClr val="tx"/>
                    </a:ext>
                  </a:extLst>
                </a:hlinkClick>
              </a:rPr>
              <a:t>Genghis</a:t>
            </a:r>
            <a:r>
              <a:rPr b="0" i="0" lang="en-US" sz="1700">
                <a:solidFill>
                  <a:schemeClr val="dk1"/>
                </a:solidFill>
                <a:latin typeface="Open Sans"/>
                <a:ea typeface="Open Sans"/>
                <a:cs typeface="Open Sans"/>
                <a:sym typeface="Open Sans"/>
              </a:rPr>
              <a:t> was a six legged insect-like </a:t>
            </a:r>
            <a:r>
              <a:rPr b="0" i="0" lang="en-US" sz="1700" u="sng">
                <a:solidFill>
                  <a:schemeClr val="dk1"/>
                </a:solidFill>
                <a:latin typeface="Open Sans"/>
                <a:ea typeface="Open Sans"/>
                <a:cs typeface="Open Sans"/>
                <a:sym typeface="Open Sans"/>
                <a:hlinkClick r:id="rId4">
                  <a:extLst>
                    <a:ext uri="{A12FA001-AC4F-418D-AE19-62706E023703}">
                      <ahyp:hlinkClr val="tx"/>
                    </a:ext>
                  </a:extLst>
                </a:hlinkClick>
              </a:rPr>
              <a:t>robot</a:t>
            </a:r>
            <a:r>
              <a:rPr b="0" i="0" lang="en-US" sz="1700">
                <a:solidFill>
                  <a:schemeClr val="dk1"/>
                </a:solidFill>
                <a:latin typeface="Open Sans"/>
                <a:ea typeface="Open Sans"/>
                <a:cs typeface="Open Sans"/>
                <a:sym typeface="Open Sans"/>
              </a:rPr>
              <a:t> that was created by </a:t>
            </a:r>
            <a:r>
              <a:rPr b="0" i="0" lang="en-US" sz="1700" u="sng">
                <a:solidFill>
                  <a:schemeClr val="dk1"/>
                </a:solidFill>
                <a:latin typeface="Open Sans"/>
                <a:ea typeface="Open Sans"/>
                <a:cs typeface="Open Sans"/>
                <a:sym typeface="Open Sans"/>
                <a:hlinkClick r:id="rId5">
                  <a:extLst>
                    <a:ext uri="{A12FA001-AC4F-418D-AE19-62706E023703}">
                      <ahyp:hlinkClr val="tx"/>
                    </a:ext>
                  </a:extLst>
                </a:hlinkClick>
              </a:rPr>
              <a:t>roboticist</a:t>
            </a:r>
            <a:r>
              <a:rPr b="0" i="0" lang="en-US" sz="1700">
                <a:solidFill>
                  <a:schemeClr val="dk1"/>
                </a:solidFill>
                <a:latin typeface="Open Sans"/>
                <a:ea typeface="Open Sans"/>
                <a:cs typeface="Open Sans"/>
                <a:sym typeface="Open Sans"/>
              </a:rPr>
              <a:t> </a:t>
            </a:r>
            <a:r>
              <a:rPr b="0" i="0" lang="en-US" sz="1700" u="sng">
                <a:solidFill>
                  <a:schemeClr val="dk1"/>
                </a:solidFill>
                <a:latin typeface="Open Sans"/>
                <a:ea typeface="Open Sans"/>
                <a:cs typeface="Open Sans"/>
                <a:sym typeface="Open Sans"/>
                <a:hlinkClick r:id="rId6">
                  <a:extLst>
                    <a:ext uri="{A12FA001-AC4F-418D-AE19-62706E023703}">
                      <ahyp:hlinkClr val="tx"/>
                    </a:ext>
                  </a:extLst>
                </a:hlinkClick>
              </a:rPr>
              <a:t>Rodney Brooks</a:t>
            </a:r>
            <a:r>
              <a:rPr b="0" i="0" lang="en-US" sz="1700">
                <a:solidFill>
                  <a:schemeClr val="dk1"/>
                </a:solidFill>
                <a:latin typeface="Open Sans"/>
                <a:ea typeface="Open Sans"/>
                <a:cs typeface="Open Sans"/>
                <a:sym typeface="Open Sans"/>
              </a:rPr>
              <a:t> at </a:t>
            </a:r>
            <a:r>
              <a:rPr b="0" i="0" lang="en-US" sz="1700" u="sng">
                <a:solidFill>
                  <a:schemeClr val="dk1"/>
                </a:solidFill>
                <a:latin typeface="Open Sans"/>
                <a:ea typeface="Open Sans"/>
                <a:cs typeface="Open Sans"/>
                <a:sym typeface="Open Sans"/>
                <a:hlinkClick r:id="rId7">
                  <a:extLst>
                    <a:ext uri="{A12FA001-AC4F-418D-AE19-62706E023703}">
                      <ahyp:hlinkClr val="tx"/>
                    </a:ext>
                  </a:extLst>
                </a:hlinkClick>
              </a:rPr>
              <a:t>MIT</a:t>
            </a:r>
            <a:r>
              <a:rPr b="0" i="0" lang="en-US" sz="1700">
                <a:solidFill>
                  <a:schemeClr val="dk1"/>
                </a:solidFill>
                <a:latin typeface="Open Sans"/>
                <a:ea typeface="Open Sans"/>
                <a:cs typeface="Open Sans"/>
                <a:sym typeface="Open Sans"/>
              </a:rPr>
              <a:t>. Brooks wanted to solve the problem of how to make robots intelligent and suggested that it is possible to create robots that displayed intelligence by using a "</a:t>
            </a:r>
            <a:r>
              <a:rPr b="0" i="0" lang="en-US" sz="1700" u="sng">
                <a:solidFill>
                  <a:schemeClr val="dk1"/>
                </a:solidFill>
                <a:latin typeface="Open Sans"/>
                <a:ea typeface="Open Sans"/>
                <a:cs typeface="Open Sans"/>
                <a:sym typeface="Open Sans"/>
                <a:hlinkClick r:id="rId8">
                  <a:extLst>
                    <a:ext uri="{A12FA001-AC4F-418D-AE19-62706E023703}">
                      <ahyp:hlinkClr val="tx"/>
                    </a:ext>
                  </a:extLst>
                </a:hlinkClick>
              </a:rPr>
              <a:t>subsumption architecture</a:t>
            </a:r>
            <a:r>
              <a:rPr b="0" i="0" lang="en-US" sz="1700">
                <a:solidFill>
                  <a:schemeClr val="dk1"/>
                </a:solidFill>
                <a:latin typeface="Open Sans"/>
                <a:ea typeface="Open Sans"/>
                <a:cs typeface="Open Sans"/>
                <a:sym typeface="Open Sans"/>
              </a:rPr>
              <a:t>" which is a type of reactive robotic architecture where a robot can react to the world around them.</a:t>
            </a:r>
            <a:r>
              <a:rPr b="0" baseline="30000" i="0" lang="en-US" sz="1700" u="sng">
                <a:solidFill>
                  <a:schemeClr val="dk1"/>
                </a:solidFill>
                <a:latin typeface="Open Sans"/>
                <a:ea typeface="Open Sans"/>
                <a:cs typeface="Open Sans"/>
                <a:sym typeface="Open Sans"/>
                <a:hlinkClick r:id="rId9">
                  <a:extLst>
                    <a:ext uri="{A12FA001-AC4F-418D-AE19-62706E023703}">
                      <ahyp:hlinkClr val="tx"/>
                    </a:ext>
                  </a:extLst>
                </a:hlinkClick>
              </a:rPr>
              <a:t>[1]</a:t>
            </a:r>
            <a:r>
              <a:rPr b="0" i="0" lang="en-US" sz="1700">
                <a:solidFill>
                  <a:schemeClr val="dk1"/>
                </a:solidFill>
                <a:latin typeface="Open Sans"/>
                <a:ea typeface="Open Sans"/>
                <a:cs typeface="Open Sans"/>
                <a:sym typeface="Open Sans"/>
              </a:rPr>
              <a:t> His paper "</a:t>
            </a:r>
            <a:r>
              <a:rPr b="0" i="1" lang="en-US" sz="1700">
                <a:solidFill>
                  <a:schemeClr val="dk1"/>
                </a:solidFill>
                <a:latin typeface="Open Sans"/>
                <a:ea typeface="Open Sans"/>
                <a:cs typeface="Open Sans"/>
                <a:sym typeface="Open Sans"/>
              </a:rPr>
              <a:t>Intelligence Without Representation</a:t>
            </a:r>
            <a:r>
              <a:rPr b="0" i="0" lang="en-US" sz="1700">
                <a:solidFill>
                  <a:schemeClr val="dk1"/>
                </a:solidFill>
                <a:latin typeface="Open Sans"/>
                <a:ea typeface="Open Sans"/>
                <a:cs typeface="Open Sans"/>
                <a:sym typeface="Open Sans"/>
              </a:rPr>
              <a:t>", which is still widely respected in the fields of </a:t>
            </a:r>
            <a:r>
              <a:rPr b="0" i="0" lang="en-US" sz="1700" u="sng">
                <a:solidFill>
                  <a:schemeClr val="dk1"/>
                </a:solidFill>
                <a:latin typeface="Open Sans"/>
                <a:ea typeface="Open Sans"/>
                <a:cs typeface="Open Sans"/>
                <a:sym typeface="Open Sans"/>
                <a:hlinkClick r:id="rId10">
                  <a:extLst>
                    <a:ext uri="{A12FA001-AC4F-418D-AE19-62706E023703}">
                      <ahyp:hlinkClr val="tx"/>
                    </a:ext>
                  </a:extLst>
                </a:hlinkClick>
              </a:rPr>
              <a:t>robotics</a:t>
            </a:r>
            <a:r>
              <a:rPr b="0" i="0" lang="en-US" sz="1700">
                <a:solidFill>
                  <a:schemeClr val="dk1"/>
                </a:solidFill>
                <a:latin typeface="Open Sans"/>
                <a:ea typeface="Open Sans"/>
                <a:cs typeface="Open Sans"/>
                <a:sym typeface="Open Sans"/>
              </a:rPr>
              <a:t> and </a:t>
            </a:r>
            <a:r>
              <a:rPr b="0" i="0" lang="en-US" sz="1700" u="sng">
                <a:solidFill>
                  <a:schemeClr val="dk1"/>
                </a:solidFill>
                <a:latin typeface="Open Sans"/>
                <a:ea typeface="Open Sans"/>
                <a:cs typeface="Open Sans"/>
                <a:sym typeface="Open Sans"/>
                <a:hlinkClick r:id="rId11">
                  <a:extLst>
                    <a:ext uri="{A12FA001-AC4F-418D-AE19-62706E023703}">
                      <ahyp:hlinkClr val="tx"/>
                    </a:ext>
                  </a:extLst>
                </a:hlinkClick>
              </a:rPr>
              <a:t>Artificial Intelligence</a:t>
            </a:r>
            <a:r>
              <a:rPr b="0" i="0" lang="en-US" sz="1700">
                <a:solidFill>
                  <a:schemeClr val="dk1"/>
                </a:solidFill>
                <a:latin typeface="Open Sans"/>
                <a:ea typeface="Open Sans"/>
                <a:cs typeface="Open Sans"/>
                <a:sym typeface="Open Sans"/>
              </a:rPr>
              <a:t>, further outlines his theories on this. </a:t>
            </a:r>
            <a:r>
              <a:rPr b="0" i="1" lang="en-US" sz="1700">
                <a:solidFill>
                  <a:schemeClr val="dk1"/>
                </a:solidFill>
                <a:latin typeface="Open Sans"/>
                <a:ea typeface="Open Sans"/>
                <a:cs typeface="Open Sans"/>
                <a:sym typeface="Open Sans"/>
              </a:rPr>
              <a:t>Wikipedia</a:t>
            </a:r>
            <a:endParaRPr/>
          </a:p>
        </p:txBody>
      </p:sp>
      <p:pic>
        <p:nvPicPr>
          <p:cNvPr descr="Image result for irobot genghis khan" id="749" name="Google Shape;749;p23"/>
          <p:cNvPicPr preferRelativeResize="0"/>
          <p:nvPr/>
        </p:nvPicPr>
        <p:blipFill rotWithShape="1">
          <a:blip r:embed="rId12">
            <a:alphaModFix/>
          </a:blip>
          <a:srcRect b="0" l="0" r="0" t="0"/>
          <a:stretch/>
        </p:blipFill>
        <p:spPr>
          <a:xfrm>
            <a:off x="7509107" y="2221441"/>
            <a:ext cx="3752850" cy="2886075"/>
          </a:xfrm>
          <a:prstGeom prst="rect">
            <a:avLst/>
          </a:prstGeom>
          <a:noFill/>
          <a:ln>
            <a:noFill/>
          </a:ln>
        </p:spPr>
      </p:pic>
      <p:sp>
        <p:nvSpPr>
          <p:cNvPr id="750" name="Google Shape;750;p23"/>
          <p:cNvSpPr txBox="1"/>
          <p:nvPr>
            <p:ph type="title"/>
          </p:nvPr>
        </p:nvSpPr>
        <p:spPr>
          <a:xfrm>
            <a:off x="876417" y="428438"/>
            <a:ext cx="9736617" cy="11430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00000"/>
              </a:buClr>
              <a:buSzPct val="100000"/>
              <a:buFont typeface="Open Sans"/>
              <a:buNone/>
            </a:pPr>
            <a:r>
              <a:rPr lang="en-US">
                <a:solidFill>
                  <a:srgbClr val="C00000"/>
                </a:solidFill>
              </a:rPr>
              <a:t>iRobot Genghis Khan Self-Organizes to Achieve a Goal – 1990-92</a:t>
            </a:r>
            <a:endParaRPr/>
          </a:p>
        </p:txBody>
      </p:sp>
      <p:sp>
        <p:nvSpPr>
          <p:cNvPr id="751" name="Google Shape;751;p23"/>
          <p:cNvSpPr txBox="1"/>
          <p:nvPr>
            <p:ph idx="12" type="sldNum"/>
          </p:nvPr>
        </p:nvSpPr>
        <p:spPr>
          <a:xfrm flipH="1">
            <a:off x="5888182" y="6365683"/>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24"/>
          <p:cNvSpPr txBox="1"/>
          <p:nvPr/>
        </p:nvSpPr>
        <p:spPr>
          <a:xfrm>
            <a:off x="1520943" y="1876473"/>
            <a:ext cx="5299188" cy="3932873"/>
          </a:xfrm>
          <a:prstGeom prst="rect">
            <a:avLst/>
          </a:prstGeom>
          <a:noFill/>
          <a:ln>
            <a:noFill/>
          </a:ln>
        </p:spPr>
        <p:txBody>
          <a:bodyPr anchorCtr="0" anchor="t" bIns="45700" lIns="91425" spcFirstLastPara="1" rIns="91425" wrap="square" tIns="45700">
            <a:normAutofit fontScale="92500"/>
          </a:bodyPr>
          <a:lstStyle/>
          <a:p>
            <a:pPr indent="-228600" lvl="0" marL="228600" marR="0" rtl="0" algn="l">
              <a:lnSpc>
                <a:spcPct val="90000"/>
              </a:lnSpc>
              <a:spcBef>
                <a:spcPts val="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Self-Organization is a concept from complex adaptive systems theory.</a:t>
            </a:r>
            <a:endParaRPr/>
          </a:p>
          <a:p>
            <a:pPr indent="-228600" lvl="0" marL="228600" marR="0" rtl="0" algn="l">
              <a:lnSpc>
                <a:spcPct val="90000"/>
              </a:lnSpc>
              <a:spcBef>
                <a:spcPts val="100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An intelligent system self-organizes to achieve a goal.</a:t>
            </a:r>
            <a:endParaRPr/>
          </a:p>
          <a:p>
            <a:pPr indent="-228600" lvl="0" marL="228600" marR="0" rtl="0" algn="l">
              <a:lnSpc>
                <a:spcPct val="90000"/>
              </a:lnSpc>
              <a:spcBef>
                <a:spcPts val="100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When it bangs into an impediment it works around it or removes it to accelerate towards the goal faster.</a:t>
            </a:r>
            <a:endParaRPr/>
          </a:p>
          <a:p>
            <a:pPr indent="-228600" lvl="0" marL="228600" marR="0" rtl="0" algn="l">
              <a:lnSpc>
                <a:spcPct val="90000"/>
              </a:lnSpc>
              <a:spcBef>
                <a:spcPts val="1000"/>
              </a:spcBef>
              <a:spcAft>
                <a:spcPts val="0"/>
              </a:spcAft>
              <a:buClr>
                <a:srgbClr val="FF0000"/>
              </a:buClr>
              <a:buSzPct val="100000"/>
              <a:buFont typeface="Arial"/>
              <a:buChar char="•"/>
            </a:pPr>
            <a:r>
              <a:rPr b="0" i="0" lang="en-US" sz="2400">
                <a:solidFill>
                  <a:srgbClr val="FF0000"/>
                </a:solidFill>
                <a:latin typeface="Open Sans"/>
                <a:ea typeface="Open Sans"/>
                <a:cs typeface="Open Sans"/>
                <a:sym typeface="Open Sans"/>
              </a:rPr>
              <a:t>Teams are self-managing to achieve a Sprint Goal. This is self-organization.</a:t>
            </a:r>
            <a:endParaRPr/>
          </a:p>
        </p:txBody>
      </p:sp>
      <p:pic>
        <p:nvPicPr>
          <p:cNvPr descr="A picture containing wooden, table, wood, sitting&#10;&#10;Description automatically generated" id="757" name="Google Shape;757;p24"/>
          <p:cNvPicPr preferRelativeResize="0"/>
          <p:nvPr/>
        </p:nvPicPr>
        <p:blipFill rotWithShape="1">
          <a:blip r:embed="rId3">
            <a:alphaModFix/>
          </a:blip>
          <a:srcRect b="2812" l="0" r="0" t="2813"/>
          <a:stretch/>
        </p:blipFill>
        <p:spPr>
          <a:xfrm>
            <a:off x="7588751" y="1831995"/>
            <a:ext cx="3767910" cy="3533451"/>
          </a:xfrm>
          <a:prstGeom prst="rect">
            <a:avLst/>
          </a:prstGeom>
          <a:noFill/>
          <a:ln>
            <a:noFill/>
          </a:ln>
        </p:spPr>
      </p:pic>
      <p:sp>
        <p:nvSpPr>
          <p:cNvPr id="758" name="Google Shape;758;p24"/>
          <p:cNvSpPr txBox="1"/>
          <p:nvPr/>
        </p:nvSpPr>
        <p:spPr>
          <a:xfrm>
            <a:off x="8868374" y="5588773"/>
            <a:ext cx="1208665" cy="220573"/>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lang="en-US" sz="1100">
                <a:solidFill>
                  <a:srgbClr val="000000"/>
                </a:solidFill>
                <a:latin typeface="Open Sans"/>
                <a:ea typeface="Open Sans"/>
                <a:cs typeface="Open Sans"/>
                <a:sym typeface="Open Sans"/>
              </a:rPr>
              <a:t>Shared at irobot.nl</a:t>
            </a:r>
            <a:endParaRPr sz="1100">
              <a:solidFill>
                <a:srgbClr val="000000"/>
              </a:solidFill>
              <a:latin typeface="Open Sans"/>
              <a:ea typeface="Open Sans"/>
              <a:cs typeface="Open Sans"/>
              <a:sym typeface="Open Sans"/>
            </a:endParaRPr>
          </a:p>
        </p:txBody>
      </p:sp>
      <p:sp>
        <p:nvSpPr>
          <p:cNvPr id="759" name="Google Shape;759;p24"/>
          <p:cNvSpPr txBox="1"/>
          <p:nvPr>
            <p:ph type="title"/>
          </p:nvPr>
        </p:nvSpPr>
        <p:spPr>
          <a:xfrm>
            <a:off x="809915" y="465667"/>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D0100"/>
              </a:buClr>
              <a:buSzPts val="4400"/>
              <a:buFont typeface="Open Sans"/>
              <a:buNone/>
            </a:pPr>
            <a:r>
              <a:rPr lang="en-US">
                <a:solidFill>
                  <a:srgbClr val="CD0100"/>
                </a:solidFill>
              </a:rPr>
              <a:t>Self-Managing Teams</a:t>
            </a:r>
            <a:endParaRPr/>
          </a:p>
        </p:txBody>
      </p:sp>
      <p:sp>
        <p:nvSpPr>
          <p:cNvPr id="760" name="Google Shape;760;p24"/>
          <p:cNvSpPr txBox="1"/>
          <p:nvPr>
            <p:ph idx="12" type="sldNum"/>
          </p:nvPr>
        </p:nvSpPr>
        <p:spPr>
          <a:xfrm flipH="1">
            <a:off x="5886041" y="6392333"/>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25"/>
          <p:cNvSpPr txBox="1"/>
          <p:nvPr/>
        </p:nvSpPr>
        <p:spPr>
          <a:xfrm>
            <a:off x="2354323" y="0"/>
            <a:ext cx="9215378" cy="18415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lt1"/>
              </a:buClr>
              <a:buSzPts val="4400"/>
              <a:buFont typeface="Open Sans"/>
              <a:buNone/>
            </a:pPr>
            <a:r>
              <a:rPr b="1" lang="en-US" sz="4400">
                <a:solidFill>
                  <a:schemeClr val="lt1"/>
                </a:solidFill>
                <a:latin typeface="Open Sans"/>
                <a:ea typeface="Open Sans"/>
                <a:cs typeface="Open Sans"/>
                <a:sym typeface="Open Sans"/>
              </a:rPr>
              <a:t>Servant Leadership</a:t>
            </a:r>
            <a:endParaRPr/>
          </a:p>
        </p:txBody>
      </p:sp>
      <p:sp>
        <p:nvSpPr>
          <p:cNvPr id="766" name="Google Shape;766;p25"/>
          <p:cNvSpPr txBox="1"/>
          <p:nvPr/>
        </p:nvSpPr>
        <p:spPr>
          <a:xfrm>
            <a:off x="1504318" y="1899899"/>
            <a:ext cx="5299188" cy="3932873"/>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400"/>
              <a:buFont typeface="Arial"/>
              <a:buChar char="•"/>
            </a:pPr>
            <a:r>
              <a:rPr b="0" i="0" lang="en-US" sz="2400">
                <a:solidFill>
                  <a:schemeClr val="dk1"/>
                </a:solidFill>
                <a:latin typeface="Open Sans"/>
                <a:ea typeface="Open Sans"/>
                <a:cs typeface="Open Sans"/>
                <a:sym typeface="Open Sans"/>
              </a:rPr>
              <a:t>A Servant Leader gets the right people on the bus and asks what is the best way to achieve a Goal.</a:t>
            </a:r>
            <a:endParaRPr/>
          </a:p>
          <a:p>
            <a:pPr indent="-76200" lvl="0" marL="228600" marR="0" rtl="0" algn="l">
              <a:lnSpc>
                <a:spcPct val="90000"/>
              </a:lnSpc>
              <a:spcBef>
                <a:spcPts val="1000"/>
              </a:spcBef>
              <a:spcAft>
                <a:spcPts val="0"/>
              </a:spcAft>
              <a:buClr>
                <a:schemeClr val="dk1"/>
              </a:buClr>
              <a:buSzPts val="2400"/>
              <a:buFont typeface="Arial"/>
              <a:buNone/>
            </a:pPr>
            <a:r>
              <a:t/>
            </a:r>
            <a:endParaRPr b="0" i="0" sz="2400">
              <a:solidFill>
                <a:schemeClr val="dk1"/>
              </a:solidFill>
              <a:latin typeface="Open Sans"/>
              <a:ea typeface="Open Sans"/>
              <a:cs typeface="Open Sans"/>
              <a:sym typeface="Open Sans"/>
            </a:endParaRPr>
          </a:p>
          <a:p>
            <a:pPr indent="-228600" lvl="0" marL="228600" marR="0" rtl="0" algn="l">
              <a:lnSpc>
                <a:spcPct val="90000"/>
              </a:lnSpc>
              <a:spcBef>
                <a:spcPts val="1000"/>
              </a:spcBef>
              <a:spcAft>
                <a:spcPts val="0"/>
              </a:spcAft>
              <a:buClr>
                <a:srgbClr val="FF0000"/>
              </a:buClr>
              <a:buSzPts val="2400"/>
              <a:buFont typeface="Arial"/>
              <a:buChar char="•"/>
            </a:pPr>
            <a:r>
              <a:rPr b="0" i="0" lang="en-US" sz="2400">
                <a:solidFill>
                  <a:srgbClr val="FF0000"/>
                </a:solidFill>
                <a:latin typeface="Open Sans"/>
                <a:ea typeface="Open Sans"/>
                <a:cs typeface="Open Sans"/>
                <a:sym typeface="Open Sans"/>
              </a:rPr>
              <a:t>Corollary: If the wrong person is on the bus, the servant leader gets them off the bus.</a:t>
            </a:r>
            <a:endParaRPr/>
          </a:p>
          <a:p>
            <a:pPr indent="-76200" lvl="0" marL="228600" marR="0" rtl="0" algn="l">
              <a:lnSpc>
                <a:spcPct val="90000"/>
              </a:lnSpc>
              <a:spcBef>
                <a:spcPts val="1000"/>
              </a:spcBef>
              <a:spcAft>
                <a:spcPts val="0"/>
              </a:spcAft>
              <a:buClr>
                <a:schemeClr val="dk1"/>
              </a:buClr>
              <a:buSzPts val="2400"/>
              <a:buFont typeface="Arial"/>
              <a:buNone/>
            </a:pPr>
            <a:r>
              <a:t/>
            </a:r>
            <a:endParaRPr b="0" i="0" sz="2400">
              <a:solidFill>
                <a:srgbClr val="FF0000"/>
              </a:solidFill>
              <a:latin typeface="Open Sans"/>
              <a:ea typeface="Open Sans"/>
              <a:cs typeface="Open Sans"/>
              <a:sym typeface="Open Sans"/>
            </a:endParaRPr>
          </a:p>
          <a:p>
            <a:pPr indent="-228600" lvl="0" marL="228600" marR="0" rtl="0" algn="l">
              <a:lnSpc>
                <a:spcPct val="90000"/>
              </a:lnSpc>
              <a:spcBef>
                <a:spcPts val="1000"/>
              </a:spcBef>
              <a:spcAft>
                <a:spcPts val="0"/>
              </a:spcAft>
              <a:buClr>
                <a:schemeClr val="dk1"/>
              </a:buClr>
              <a:buSzPts val="2400"/>
              <a:buFont typeface="Arial"/>
              <a:buChar char="•"/>
            </a:pPr>
            <a:r>
              <a:rPr b="0" i="0" lang="en-US" sz="2400">
                <a:solidFill>
                  <a:schemeClr val="dk1"/>
                </a:solidFill>
                <a:latin typeface="Open Sans"/>
                <a:ea typeface="Open Sans"/>
                <a:cs typeface="Open Sans"/>
                <a:sym typeface="Open Sans"/>
              </a:rPr>
              <a:t>To do the full job requires a </a:t>
            </a:r>
            <a:r>
              <a:rPr b="0" i="0" lang="en-US" sz="2400">
                <a:solidFill>
                  <a:srgbClr val="FF0000"/>
                </a:solidFill>
                <a:latin typeface="Open Sans"/>
                <a:ea typeface="Open Sans"/>
                <a:cs typeface="Open Sans"/>
                <a:sym typeface="Open Sans"/>
              </a:rPr>
              <a:t>Leader Who Serves</a:t>
            </a:r>
            <a:r>
              <a:rPr b="0" i="0" lang="en-US" sz="2400">
                <a:solidFill>
                  <a:schemeClr val="dk1"/>
                </a:solidFill>
                <a:latin typeface="Open Sans"/>
                <a:ea typeface="Open Sans"/>
                <a:cs typeface="Open Sans"/>
                <a:sym typeface="Open Sans"/>
              </a:rPr>
              <a:t>.</a:t>
            </a:r>
            <a:endParaRPr b="0" i="1" sz="2400">
              <a:solidFill>
                <a:schemeClr val="dk1"/>
              </a:solidFill>
              <a:latin typeface="Open Sans"/>
              <a:ea typeface="Open Sans"/>
              <a:cs typeface="Open Sans"/>
              <a:sym typeface="Open Sans"/>
            </a:endParaRPr>
          </a:p>
        </p:txBody>
      </p:sp>
      <p:pic>
        <p:nvPicPr>
          <p:cNvPr descr="A close up of a sign&#10;&#10;Description automatically generated" id="767" name="Google Shape;767;p25"/>
          <p:cNvPicPr preferRelativeResize="0"/>
          <p:nvPr/>
        </p:nvPicPr>
        <p:blipFill rotWithShape="1">
          <a:blip r:embed="rId3">
            <a:alphaModFix/>
          </a:blip>
          <a:srcRect b="0" l="0" r="0" t="0"/>
          <a:stretch/>
        </p:blipFill>
        <p:spPr>
          <a:xfrm>
            <a:off x="8130710" y="1608668"/>
            <a:ext cx="2840055" cy="3966632"/>
          </a:xfrm>
          <a:prstGeom prst="rect">
            <a:avLst/>
          </a:prstGeom>
          <a:noFill/>
          <a:ln>
            <a:noFill/>
          </a:ln>
          <a:effectLst>
            <a:outerShdw blurRad="50800" rotWithShape="0" algn="ctr" dir="3180000" dist="241300">
              <a:srgbClr val="000000">
                <a:alpha val="90980"/>
              </a:srgbClr>
            </a:outerShdw>
          </a:effectLst>
        </p:spPr>
      </p:pic>
      <p:sp>
        <p:nvSpPr>
          <p:cNvPr id="768" name="Google Shape;768;p25"/>
          <p:cNvSpPr txBox="1"/>
          <p:nvPr>
            <p:ph type="title"/>
          </p:nvPr>
        </p:nvSpPr>
        <p:spPr>
          <a:xfrm>
            <a:off x="876416" y="465667"/>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D0100"/>
              </a:buClr>
              <a:buSzPts val="4400"/>
              <a:buFont typeface="Open Sans"/>
              <a:buNone/>
            </a:pPr>
            <a:r>
              <a:rPr lang="en-US">
                <a:solidFill>
                  <a:srgbClr val="CD0100"/>
                </a:solidFill>
              </a:rPr>
              <a:t>A Leader Who Serves</a:t>
            </a:r>
            <a:endParaRPr/>
          </a:p>
        </p:txBody>
      </p:sp>
      <p:sp>
        <p:nvSpPr>
          <p:cNvPr id="769" name="Google Shape;769;p25"/>
          <p:cNvSpPr txBox="1"/>
          <p:nvPr>
            <p:ph idx="12" type="sldNum"/>
          </p:nvPr>
        </p:nvSpPr>
        <p:spPr>
          <a:xfrm flipH="1">
            <a:off x="5888182" y="6383866"/>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26"/>
          <p:cNvSpPr txBox="1"/>
          <p:nvPr/>
        </p:nvSpPr>
        <p:spPr>
          <a:xfrm>
            <a:off x="2354323" y="0"/>
            <a:ext cx="9215378" cy="18415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lt1"/>
              </a:buClr>
              <a:buSzPts val="4400"/>
              <a:buFont typeface="Open Sans"/>
              <a:buNone/>
            </a:pPr>
            <a:r>
              <a:rPr b="1" lang="en-US" sz="4400">
                <a:solidFill>
                  <a:schemeClr val="lt1"/>
                </a:solidFill>
                <a:latin typeface="Open Sans"/>
                <a:ea typeface="Open Sans"/>
                <a:cs typeface="Open Sans"/>
                <a:sym typeface="Open Sans"/>
              </a:rPr>
              <a:t>Mitosis – self-organizing at scale</a:t>
            </a:r>
            <a:endParaRPr/>
          </a:p>
        </p:txBody>
      </p:sp>
      <p:sp>
        <p:nvSpPr>
          <p:cNvPr id="775" name="Google Shape;775;p26"/>
          <p:cNvSpPr txBox="1"/>
          <p:nvPr/>
        </p:nvSpPr>
        <p:spPr>
          <a:xfrm>
            <a:off x="1380308" y="1841500"/>
            <a:ext cx="5299188" cy="3932873"/>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marR="0" rtl="0" algn="l">
              <a:lnSpc>
                <a:spcPct val="90000"/>
              </a:lnSpc>
              <a:spcBef>
                <a:spcPts val="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One should grow a </a:t>
            </a:r>
            <a:r>
              <a:rPr b="0" i="0" lang="en-US" sz="2400" u="sng" cap="small">
                <a:solidFill>
                  <a:schemeClr val="dk1"/>
                </a:solidFill>
                <a:latin typeface="Open Sans"/>
                <a:ea typeface="Open Sans"/>
                <a:cs typeface="Open Sans"/>
                <a:sym typeface="Open Sans"/>
                <a:hlinkClick r:id="rId3">
                  <a:extLst>
                    <a:ext uri="{A12FA001-AC4F-418D-AE19-62706E023703}">
                      <ahyp:hlinkClr val="tx"/>
                    </a:ext>
                  </a:extLst>
                </a:hlinkClick>
              </a:rPr>
              <a:t>Scrum Team</a:t>
            </a:r>
            <a:r>
              <a:rPr b="0" i="0" lang="en-US" sz="2400">
                <a:solidFill>
                  <a:schemeClr val="dk1"/>
                </a:solidFill>
                <a:latin typeface="Open Sans"/>
                <a:ea typeface="Open Sans"/>
                <a:cs typeface="Open Sans"/>
                <a:sym typeface="Open Sans"/>
              </a:rPr>
              <a:t> in an incremental, piecemeal fashion, but eventually the team just becomes too large to remain efficient.</a:t>
            </a:r>
            <a:endParaRPr/>
          </a:p>
          <a:p>
            <a:pPr indent="-228600" lvl="0" marL="228600" marR="0" rtl="0" algn="l">
              <a:lnSpc>
                <a:spcPct val="90000"/>
              </a:lnSpc>
              <a:spcBef>
                <a:spcPts val="1000"/>
              </a:spcBef>
              <a:spcAft>
                <a:spcPts val="0"/>
              </a:spcAft>
              <a:buClr>
                <a:schemeClr val="dk1"/>
              </a:buClr>
              <a:buSzPct val="100000"/>
              <a:buFont typeface="Arial"/>
              <a:buChar char="•"/>
            </a:pPr>
            <a:r>
              <a:rPr b="0" i="0" lang="en-US" sz="2400">
                <a:solidFill>
                  <a:schemeClr val="dk1"/>
                </a:solidFill>
                <a:latin typeface="Open Sans"/>
                <a:ea typeface="Open Sans"/>
                <a:cs typeface="Open Sans"/>
                <a:sym typeface="Open Sans"/>
              </a:rPr>
              <a:t>Differentiate a single large </a:t>
            </a:r>
            <a:r>
              <a:rPr b="0" i="0" lang="en-US" sz="2400" u="sng" cap="small">
                <a:solidFill>
                  <a:schemeClr val="dk1"/>
                </a:solidFill>
                <a:latin typeface="Open Sans"/>
                <a:ea typeface="Open Sans"/>
                <a:cs typeface="Open Sans"/>
                <a:sym typeface="Open Sans"/>
                <a:hlinkClick r:id="rId4">
                  <a:extLst>
                    <a:ext uri="{A12FA001-AC4F-418D-AE19-62706E023703}">
                      <ahyp:hlinkClr val="tx"/>
                    </a:ext>
                  </a:extLst>
                </a:hlinkClick>
              </a:rPr>
              <a:t>Development Team</a:t>
            </a:r>
            <a:r>
              <a:rPr b="0" i="0" lang="en-US" sz="2400">
                <a:solidFill>
                  <a:schemeClr val="dk1"/>
                </a:solidFill>
                <a:latin typeface="Open Sans"/>
                <a:ea typeface="Open Sans"/>
                <a:cs typeface="Open Sans"/>
                <a:sym typeface="Open Sans"/>
              </a:rPr>
              <a:t> into two small teams after it gradually grows to the point of inefficiency—about seven people in the old team.</a:t>
            </a:r>
            <a:endParaRPr/>
          </a:p>
          <a:p>
            <a:pPr indent="-228600" lvl="0" marL="228600" marR="0" rtl="0" algn="l">
              <a:lnSpc>
                <a:spcPct val="90000"/>
              </a:lnSpc>
              <a:spcBef>
                <a:spcPts val="1000"/>
              </a:spcBef>
              <a:spcAft>
                <a:spcPts val="0"/>
              </a:spcAft>
              <a:buClr>
                <a:schemeClr val="dk1"/>
              </a:buClr>
              <a:buSzPct val="100000"/>
              <a:buFont typeface="Arial"/>
              <a:buChar char="•"/>
            </a:pPr>
            <a:r>
              <a:rPr b="1" i="0" lang="en-US" sz="2400">
                <a:solidFill>
                  <a:schemeClr val="dk1"/>
                </a:solidFill>
                <a:latin typeface="Open Sans"/>
                <a:ea typeface="Open Sans"/>
                <a:cs typeface="Open Sans"/>
                <a:sym typeface="Open Sans"/>
              </a:rPr>
              <a:t>Members of separate teams should continue to coordinate with each other informally, and as necessary, through the daily rhythm of </a:t>
            </a:r>
            <a:r>
              <a:rPr b="1" i="0" lang="en-US" sz="2400" u="sng" cap="small">
                <a:solidFill>
                  <a:schemeClr val="dk1"/>
                </a:solidFill>
                <a:latin typeface="Open Sans"/>
                <a:ea typeface="Open Sans"/>
                <a:cs typeface="Open Sans"/>
                <a:sym typeface="Open Sans"/>
                <a:hlinkClick r:id="rId5">
                  <a:extLst>
                    <a:ext uri="{A12FA001-AC4F-418D-AE19-62706E023703}">
                      <ahyp:hlinkClr val="tx"/>
                    </a:ext>
                  </a:extLst>
                </a:hlinkClick>
              </a:rPr>
              <a:t>Scrum of Scrums</a:t>
            </a:r>
            <a:r>
              <a:rPr b="1" i="0" lang="en-US" sz="2400">
                <a:solidFill>
                  <a:schemeClr val="dk1"/>
                </a:solidFill>
                <a:latin typeface="Open Sans"/>
                <a:ea typeface="Open Sans"/>
                <a:cs typeface="Open Sans"/>
                <a:sym typeface="Open Sans"/>
              </a:rPr>
              <a:t> events.</a:t>
            </a:r>
            <a:endParaRPr/>
          </a:p>
        </p:txBody>
      </p:sp>
      <p:pic>
        <p:nvPicPr>
          <p:cNvPr descr="A close up of a logo&#10;&#10;Description automatically generated" id="776" name="Google Shape;776;p26"/>
          <p:cNvPicPr preferRelativeResize="0"/>
          <p:nvPr/>
        </p:nvPicPr>
        <p:blipFill rotWithShape="1">
          <a:blip r:embed="rId6">
            <a:alphaModFix/>
          </a:blip>
          <a:srcRect b="0" l="0" r="0" t="0"/>
          <a:stretch/>
        </p:blipFill>
        <p:spPr>
          <a:xfrm>
            <a:off x="6679496" y="2471318"/>
            <a:ext cx="5243052" cy="3009900"/>
          </a:xfrm>
          <a:prstGeom prst="rect">
            <a:avLst/>
          </a:prstGeom>
          <a:noFill/>
          <a:ln>
            <a:noFill/>
          </a:ln>
        </p:spPr>
      </p:pic>
      <p:sp>
        <p:nvSpPr>
          <p:cNvPr id="777" name="Google Shape;777;p26"/>
          <p:cNvSpPr txBox="1"/>
          <p:nvPr>
            <p:ph type="title"/>
          </p:nvPr>
        </p:nvSpPr>
        <p:spPr>
          <a:xfrm>
            <a:off x="743413" y="447837"/>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D0100"/>
              </a:buClr>
              <a:buSzPts val="4400"/>
              <a:buFont typeface="Open Sans"/>
              <a:buNone/>
            </a:pPr>
            <a:r>
              <a:rPr lang="en-US">
                <a:solidFill>
                  <a:srgbClr val="CD0100"/>
                </a:solidFill>
              </a:rPr>
              <a:t>Mitosis—Self Organizing at Scale</a:t>
            </a:r>
            <a:endParaRPr/>
          </a:p>
        </p:txBody>
      </p:sp>
      <p:sp>
        <p:nvSpPr>
          <p:cNvPr id="778" name="Google Shape;778;p26"/>
          <p:cNvSpPr txBox="1"/>
          <p:nvPr>
            <p:ph idx="12" type="sldNum"/>
          </p:nvPr>
        </p:nvSpPr>
        <p:spPr>
          <a:xfrm flipH="1">
            <a:off x="5886041" y="6392333"/>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27"/>
          <p:cNvSpPr txBox="1"/>
          <p:nvPr/>
        </p:nvSpPr>
        <p:spPr>
          <a:xfrm>
            <a:off x="1454440" y="1621368"/>
            <a:ext cx="6043639" cy="3932873"/>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1800"/>
              <a:buFont typeface="Arial"/>
              <a:buChar char="•"/>
            </a:pPr>
            <a:r>
              <a:rPr b="1" i="0" lang="en-US" sz="1800">
                <a:solidFill>
                  <a:schemeClr val="dk1"/>
                </a:solidFill>
                <a:latin typeface="Open Sans"/>
                <a:ea typeface="Open Sans"/>
                <a:cs typeface="Open Sans"/>
                <a:sym typeface="Open Sans"/>
              </a:rPr>
              <a:t>A Scrum of Scrums</a:t>
            </a:r>
            <a:r>
              <a:rPr b="0" i="0" lang="en-US" sz="1800">
                <a:solidFill>
                  <a:schemeClr val="dk1"/>
                </a:solidFill>
                <a:latin typeface="Open Sans"/>
                <a:ea typeface="Open Sans"/>
                <a:cs typeface="Open Sans"/>
                <a:sym typeface="Open Sans"/>
              </a:rPr>
              <a:t>a </a:t>
            </a:r>
            <a:r>
              <a:rPr b="0" i="0" lang="en-US" sz="1800" u="sng">
                <a:solidFill>
                  <a:schemeClr val="dk1"/>
                </a:solidFill>
                <a:latin typeface="Open Sans"/>
                <a:ea typeface="Open Sans"/>
                <a:cs typeface="Open Sans"/>
                <a:sym typeface="Open Sans"/>
                <a:hlinkClick r:id="rId3">
                  <a:extLst>
                    <a:ext uri="{A12FA001-AC4F-418D-AE19-62706E023703}">
                      <ahyp:hlinkClr val="tx"/>
                    </a:ext>
                  </a:extLst>
                </a:hlinkClick>
              </a:rPr>
              <a:t>Scrum Team</a:t>
            </a:r>
            <a:r>
              <a:rPr b="0" i="0" lang="en-US" sz="1800">
                <a:solidFill>
                  <a:schemeClr val="dk1"/>
                </a:solidFill>
                <a:latin typeface="Open Sans"/>
                <a:ea typeface="Open Sans"/>
                <a:cs typeface="Open Sans"/>
                <a:sym typeface="Open Sans"/>
              </a:rPr>
              <a:t> is working on a single product with multiple </a:t>
            </a:r>
            <a:r>
              <a:rPr b="0" i="0" lang="en-US" sz="1800" u="sng">
                <a:solidFill>
                  <a:schemeClr val="dk1"/>
                </a:solidFill>
                <a:latin typeface="Open Sans"/>
                <a:ea typeface="Open Sans"/>
                <a:cs typeface="Open Sans"/>
                <a:sym typeface="Open Sans"/>
                <a:hlinkClick r:id="rId4">
                  <a:extLst>
                    <a:ext uri="{A12FA001-AC4F-418D-AE19-62706E023703}">
                      <ahyp:hlinkClr val="tx"/>
                    </a:ext>
                  </a:extLst>
                </a:hlinkClick>
              </a:rPr>
              <a:t>Development Team</a:t>
            </a:r>
            <a:r>
              <a:rPr b="0" i="0" lang="en-US" sz="1800">
                <a:solidFill>
                  <a:schemeClr val="dk1"/>
                </a:solidFill>
                <a:latin typeface="Open Sans"/>
                <a:ea typeface="Open Sans"/>
                <a:cs typeface="Open Sans"/>
                <a:sym typeface="Open Sans"/>
              </a:rPr>
              <a:t>s. The </a:t>
            </a:r>
            <a:r>
              <a:rPr b="0" i="0" lang="en-US" sz="1800" u="sng">
                <a:solidFill>
                  <a:schemeClr val="dk1"/>
                </a:solidFill>
                <a:latin typeface="Open Sans"/>
                <a:ea typeface="Open Sans"/>
                <a:cs typeface="Open Sans"/>
                <a:sym typeface="Open Sans"/>
                <a:hlinkClick r:id="rId5">
                  <a:extLst>
                    <a:ext uri="{A12FA001-AC4F-418D-AE19-62706E023703}">
                      <ahyp:hlinkClr val="tx"/>
                    </a:ext>
                  </a:extLst>
                </a:hlinkClick>
              </a:rPr>
              <a:t>Development Team</a:t>
            </a:r>
            <a:r>
              <a:rPr b="0" i="0" lang="en-US" sz="1800">
                <a:solidFill>
                  <a:schemeClr val="dk1"/>
                </a:solidFill>
                <a:latin typeface="Open Sans"/>
                <a:ea typeface="Open Sans"/>
                <a:cs typeface="Open Sans"/>
                <a:sym typeface="Open Sans"/>
              </a:rPr>
              <a:t>s need to coordinate dependencies and shared work. Unresolved dependencies within individual teams are a shared challenge of all teams. </a:t>
            </a:r>
            <a:r>
              <a:rPr b="1" i="0" lang="en-US" sz="1800">
                <a:solidFill>
                  <a:schemeClr val="dk1"/>
                </a:solidFill>
                <a:latin typeface="Open Sans"/>
                <a:ea typeface="Open Sans"/>
                <a:cs typeface="Open Sans"/>
                <a:sym typeface="Open Sans"/>
              </a:rPr>
              <a:t>When multiple teams work independently of each other they tend to focus myopically on their own concerns and lose sight of any common goals.</a:t>
            </a:r>
            <a:endParaRPr b="0" i="0" sz="1800">
              <a:solidFill>
                <a:schemeClr val="dk1"/>
              </a:solidFill>
              <a:latin typeface="Open Sans"/>
              <a:ea typeface="Open Sans"/>
              <a:cs typeface="Open Sans"/>
              <a:sym typeface="Open Sans"/>
            </a:endParaRPr>
          </a:p>
          <a:p>
            <a:pPr indent="-228600" lvl="0" marL="228600" marR="0" rtl="0" algn="l">
              <a:lnSpc>
                <a:spcPct val="90000"/>
              </a:lnSpc>
              <a:spcBef>
                <a:spcPts val="1000"/>
              </a:spcBef>
              <a:spcAft>
                <a:spcPts val="0"/>
              </a:spcAft>
              <a:buClr>
                <a:schemeClr val="dk1"/>
              </a:buClr>
              <a:buSzPts val="1800"/>
              <a:buFont typeface="Arial"/>
              <a:buChar char="•"/>
            </a:pPr>
            <a:r>
              <a:rPr b="0" i="0" lang="en-US" sz="1800">
                <a:solidFill>
                  <a:schemeClr val="dk1"/>
                </a:solidFill>
                <a:latin typeface="Open Sans"/>
                <a:ea typeface="Open Sans"/>
                <a:cs typeface="Open Sans"/>
                <a:sym typeface="Open Sans"/>
              </a:rPr>
              <a:t>Organizations might revert to a command-and-control approach in the false belief that agility only works at the scale of one team, but complexity has grown, not diminished, in this circumstance. Hierarchical control increases delays and reduces the responsiveness of the teams and the wider organization to business and technology changes.</a:t>
            </a:r>
            <a:endParaRPr/>
          </a:p>
        </p:txBody>
      </p:sp>
      <p:pic>
        <p:nvPicPr>
          <p:cNvPr id="784" name="Google Shape;784;p27">
            <a:hlinkClick r:id="rId6"/>
          </p:cNvPr>
          <p:cNvPicPr preferRelativeResize="0"/>
          <p:nvPr/>
        </p:nvPicPr>
        <p:blipFill rotWithShape="1">
          <a:blip r:embed="rId7">
            <a:alphaModFix/>
          </a:blip>
          <a:srcRect b="0" l="0" r="0" t="0"/>
          <a:stretch/>
        </p:blipFill>
        <p:spPr>
          <a:xfrm>
            <a:off x="7905850" y="2471318"/>
            <a:ext cx="2540000" cy="1720850"/>
          </a:xfrm>
          <a:prstGeom prst="rect">
            <a:avLst/>
          </a:prstGeom>
          <a:noFill/>
          <a:ln>
            <a:noFill/>
          </a:ln>
        </p:spPr>
      </p:pic>
      <p:pic>
        <p:nvPicPr>
          <p:cNvPr id="785" name="Google Shape;785;p27">
            <a:hlinkClick r:id="rId8"/>
          </p:cNvPr>
          <p:cNvPicPr preferRelativeResize="0"/>
          <p:nvPr/>
        </p:nvPicPr>
        <p:blipFill rotWithShape="1">
          <a:blip r:embed="rId9">
            <a:alphaModFix/>
          </a:blip>
          <a:srcRect b="0" l="0" r="0" t="0"/>
          <a:stretch/>
        </p:blipFill>
        <p:spPr>
          <a:xfrm>
            <a:off x="8770945" y="4393486"/>
            <a:ext cx="1016000" cy="1428750"/>
          </a:xfrm>
          <a:prstGeom prst="rect">
            <a:avLst/>
          </a:prstGeom>
          <a:noFill/>
          <a:ln>
            <a:noFill/>
          </a:ln>
        </p:spPr>
      </p:pic>
      <p:sp>
        <p:nvSpPr>
          <p:cNvPr id="786" name="Google Shape;786;p27"/>
          <p:cNvSpPr txBox="1"/>
          <p:nvPr>
            <p:ph type="title"/>
          </p:nvPr>
        </p:nvSpPr>
        <p:spPr>
          <a:xfrm>
            <a:off x="1017732" y="464263"/>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D0100"/>
              </a:buClr>
              <a:buSzPts val="4400"/>
              <a:buFont typeface="Open Sans"/>
              <a:buNone/>
            </a:pPr>
            <a:r>
              <a:rPr lang="en-US">
                <a:solidFill>
                  <a:srgbClr val="CD0100"/>
                </a:solidFill>
              </a:rPr>
              <a:t>Pattern:  Scrum of Scrums</a:t>
            </a:r>
            <a:endParaRPr/>
          </a:p>
        </p:txBody>
      </p:sp>
      <p:sp>
        <p:nvSpPr>
          <p:cNvPr id="787" name="Google Shape;787;p27"/>
          <p:cNvSpPr txBox="1"/>
          <p:nvPr>
            <p:ph idx="12" type="sldNum"/>
          </p:nvPr>
        </p:nvSpPr>
        <p:spPr>
          <a:xfrm flipH="1">
            <a:off x="5886041" y="6392333"/>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28"/>
          <p:cNvSpPr txBox="1"/>
          <p:nvPr/>
        </p:nvSpPr>
        <p:spPr>
          <a:xfrm>
            <a:off x="1485654" y="1608668"/>
            <a:ext cx="5111751" cy="462158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44444"/>
              </a:buClr>
              <a:buSzPts val="2000"/>
              <a:buFont typeface="Arial"/>
              <a:buChar char="•"/>
            </a:pPr>
            <a:r>
              <a:rPr b="0" i="0" lang="en-US" sz="2000">
                <a:solidFill>
                  <a:srgbClr val="444444"/>
                </a:solidFill>
                <a:latin typeface="Open Sans"/>
                <a:ea typeface="Open Sans"/>
                <a:cs typeface="Open Sans"/>
                <a:sym typeface="Open Sans"/>
              </a:rPr>
              <a:t>The Scrum of Scrums is a set of teams that delivers a product increment at the end of a sprint.</a:t>
            </a:r>
            <a:endParaRPr/>
          </a:p>
          <a:p>
            <a:pPr indent="-101600" lvl="0" marL="228600" marR="0" rtl="0" algn="l">
              <a:lnSpc>
                <a:spcPct val="90000"/>
              </a:lnSpc>
              <a:spcBef>
                <a:spcPts val="0"/>
              </a:spcBef>
              <a:spcAft>
                <a:spcPts val="0"/>
              </a:spcAft>
              <a:buClr>
                <a:schemeClr val="dk1"/>
              </a:buClr>
              <a:buSzPts val="2000"/>
              <a:buFont typeface="Arial"/>
              <a:buNone/>
            </a:pPr>
            <a:r>
              <a:t/>
            </a:r>
            <a:endParaRPr b="0" i="0" sz="2000">
              <a:solidFill>
                <a:srgbClr val="444444"/>
              </a:solidFill>
              <a:latin typeface="Open Sans"/>
              <a:ea typeface="Open Sans"/>
              <a:cs typeface="Open Sans"/>
              <a:sym typeface="Open Sans"/>
            </a:endParaRPr>
          </a:p>
          <a:p>
            <a:pPr indent="-228600" lvl="0" marL="228600" marR="0" rtl="0" algn="l">
              <a:lnSpc>
                <a:spcPct val="90000"/>
              </a:lnSpc>
              <a:spcBef>
                <a:spcPts val="0"/>
              </a:spcBef>
              <a:spcAft>
                <a:spcPts val="0"/>
              </a:spcAft>
              <a:buClr>
                <a:srgbClr val="444444"/>
              </a:buClr>
              <a:buSzPts val="2000"/>
              <a:buFont typeface="Arial"/>
              <a:buChar char="•"/>
            </a:pPr>
            <a:r>
              <a:rPr b="1" i="1" lang="en-US" sz="2000">
                <a:solidFill>
                  <a:srgbClr val="444444"/>
                </a:solidFill>
                <a:latin typeface="Open Sans"/>
                <a:ea typeface="Open Sans"/>
                <a:cs typeface="Open Sans"/>
                <a:sym typeface="Open Sans"/>
              </a:rPr>
              <a:t>The IDX Scrum of Scrums that is the origin of the pattern is a release team.</a:t>
            </a:r>
            <a:endParaRPr/>
          </a:p>
          <a:p>
            <a:pPr indent="-101600" lvl="0" marL="228600" marR="0" rtl="0" algn="l">
              <a:lnSpc>
                <a:spcPct val="90000"/>
              </a:lnSpc>
              <a:spcBef>
                <a:spcPts val="0"/>
              </a:spcBef>
              <a:spcAft>
                <a:spcPts val="0"/>
              </a:spcAft>
              <a:buClr>
                <a:schemeClr val="dk1"/>
              </a:buClr>
              <a:buSzPts val="2000"/>
              <a:buFont typeface="Arial"/>
              <a:buNone/>
            </a:pPr>
            <a:r>
              <a:t/>
            </a:r>
            <a:endParaRPr b="1" i="1" sz="2000">
              <a:solidFill>
                <a:srgbClr val="444444"/>
              </a:solidFill>
              <a:latin typeface="Open Sans"/>
              <a:ea typeface="Open Sans"/>
              <a:cs typeface="Open Sans"/>
              <a:sym typeface="Open Sans"/>
            </a:endParaRPr>
          </a:p>
          <a:p>
            <a:pPr indent="-228600" lvl="0" marL="228600" marR="0" rtl="0" algn="l">
              <a:lnSpc>
                <a:spcPct val="90000"/>
              </a:lnSpc>
              <a:spcBef>
                <a:spcPts val="0"/>
              </a:spcBef>
              <a:spcAft>
                <a:spcPts val="0"/>
              </a:spcAft>
              <a:buClr>
                <a:srgbClr val="444444"/>
              </a:buClr>
              <a:buSzPts val="2000"/>
              <a:buFont typeface="Arial"/>
              <a:buChar char="•"/>
            </a:pPr>
            <a:r>
              <a:rPr b="0" i="0" lang="en-US" sz="2000">
                <a:solidFill>
                  <a:srgbClr val="444444"/>
                </a:solidFill>
                <a:latin typeface="Open Sans"/>
                <a:ea typeface="Open Sans"/>
                <a:cs typeface="Open Sans"/>
                <a:sym typeface="Open Sans"/>
              </a:rPr>
              <a:t>The Scaled Daily Scrum requires many experts other than Scrum Master to deliver a product increment.</a:t>
            </a:r>
            <a:endParaRPr/>
          </a:p>
          <a:p>
            <a:pPr indent="-101600" lvl="0" marL="228600" marR="0" rtl="0" algn="l">
              <a:lnSpc>
                <a:spcPct val="90000"/>
              </a:lnSpc>
              <a:spcBef>
                <a:spcPts val="0"/>
              </a:spcBef>
              <a:spcAft>
                <a:spcPts val="0"/>
              </a:spcAft>
              <a:buClr>
                <a:schemeClr val="dk1"/>
              </a:buClr>
              <a:buSzPts val="2000"/>
              <a:buFont typeface="Arial"/>
              <a:buNone/>
            </a:pPr>
            <a:r>
              <a:t/>
            </a:r>
            <a:endParaRPr b="0" i="0" sz="2000">
              <a:solidFill>
                <a:srgbClr val="444444"/>
              </a:solidFill>
              <a:latin typeface="Open Sans"/>
              <a:ea typeface="Open Sans"/>
              <a:cs typeface="Open Sans"/>
              <a:sym typeface="Open Sans"/>
            </a:endParaRPr>
          </a:p>
          <a:p>
            <a:pPr indent="-228600" lvl="0" marL="228600" marR="0" rtl="0" algn="l">
              <a:lnSpc>
                <a:spcPct val="90000"/>
              </a:lnSpc>
              <a:spcBef>
                <a:spcPts val="0"/>
              </a:spcBef>
              <a:spcAft>
                <a:spcPts val="0"/>
              </a:spcAft>
              <a:buClr>
                <a:srgbClr val="FF0000"/>
              </a:buClr>
              <a:buSzPts val="2000"/>
              <a:buFont typeface="Arial"/>
              <a:buChar char="•"/>
            </a:pPr>
            <a:r>
              <a:rPr b="0" i="0" lang="en-US" sz="2000">
                <a:solidFill>
                  <a:srgbClr val="FF0000"/>
                </a:solidFill>
                <a:latin typeface="Open Sans"/>
                <a:ea typeface="Open Sans"/>
                <a:cs typeface="Open Sans"/>
                <a:sym typeface="Open Sans"/>
              </a:rPr>
              <a:t>The IDX Scrum of Scrums was responsible for creating a potentially shippable increment of product at least once a sprint and deploying on a regular cadence.</a:t>
            </a:r>
            <a:endParaRPr/>
          </a:p>
        </p:txBody>
      </p:sp>
      <p:pic>
        <p:nvPicPr>
          <p:cNvPr id="793" name="Google Shape;793;p28">
            <a:hlinkClick r:id="rId3"/>
          </p:cNvPr>
          <p:cNvPicPr preferRelativeResize="0"/>
          <p:nvPr/>
        </p:nvPicPr>
        <p:blipFill rotWithShape="1">
          <a:blip r:embed="rId4">
            <a:alphaModFix/>
          </a:blip>
          <a:srcRect b="0" l="0" r="0" t="0"/>
          <a:stretch/>
        </p:blipFill>
        <p:spPr>
          <a:xfrm>
            <a:off x="7568438" y="2117481"/>
            <a:ext cx="2990248" cy="2025893"/>
          </a:xfrm>
          <a:prstGeom prst="rect">
            <a:avLst/>
          </a:prstGeom>
          <a:noFill/>
          <a:ln>
            <a:noFill/>
          </a:ln>
        </p:spPr>
      </p:pic>
      <p:pic>
        <p:nvPicPr>
          <p:cNvPr id="794" name="Google Shape;794;p28">
            <a:hlinkClick r:id="rId5"/>
          </p:cNvPr>
          <p:cNvPicPr preferRelativeResize="0"/>
          <p:nvPr/>
        </p:nvPicPr>
        <p:blipFill rotWithShape="1">
          <a:blip r:embed="rId6">
            <a:alphaModFix/>
          </a:blip>
          <a:srcRect b="0" l="0" r="0" t="0"/>
          <a:stretch/>
        </p:blipFill>
        <p:spPr>
          <a:xfrm>
            <a:off x="8702547" y="4419355"/>
            <a:ext cx="1237014" cy="1739551"/>
          </a:xfrm>
          <a:prstGeom prst="rect">
            <a:avLst/>
          </a:prstGeom>
          <a:noFill/>
          <a:ln>
            <a:noFill/>
          </a:ln>
        </p:spPr>
      </p:pic>
      <p:sp>
        <p:nvSpPr>
          <p:cNvPr id="795" name="Google Shape;795;p28"/>
          <p:cNvSpPr txBox="1"/>
          <p:nvPr>
            <p:ph type="title"/>
          </p:nvPr>
        </p:nvSpPr>
        <p:spPr>
          <a:xfrm>
            <a:off x="822069" y="465667"/>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D0100"/>
              </a:buClr>
              <a:buSzPts val="4400"/>
              <a:buFont typeface="Open Sans"/>
              <a:buNone/>
            </a:pPr>
            <a:r>
              <a:rPr lang="en-US">
                <a:solidFill>
                  <a:srgbClr val="CD0100"/>
                </a:solidFill>
              </a:rPr>
              <a:t>Scrum of Scrums Done Right</a:t>
            </a:r>
            <a:endParaRPr/>
          </a:p>
        </p:txBody>
      </p:sp>
      <p:sp>
        <p:nvSpPr>
          <p:cNvPr id="796" name="Google Shape;796;p28"/>
          <p:cNvSpPr txBox="1"/>
          <p:nvPr>
            <p:ph idx="12" type="sldNum"/>
          </p:nvPr>
        </p:nvSpPr>
        <p:spPr>
          <a:xfrm flipH="1">
            <a:off x="5886041" y="6392333"/>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29"/>
          <p:cNvSpPr txBox="1"/>
          <p:nvPr/>
        </p:nvSpPr>
        <p:spPr>
          <a:xfrm>
            <a:off x="1530978" y="1632975"/>
            <a:ext cx="6477939" cy="462158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10000"/>
              </a:lnSpc>
              <a:spcBef>
                <a:spcPts val="0"/>
              </a:spcBef>
              <a:spcAft>
                <a:spcPts val="0"/>
              </a:spcAft>
              <a:buClr>
                <a:srgbClr val="444444"/>
              </a:buClr>
              <a:buSzPts val="2000"/>
              <a:buFont typeface="Arial"/>
              <a:buChar char="•"/>
            </a:pPr>
            <a:r>
              <a:rPr b="0" i="0" lang="en-US" sz="2000">
                <a:solidFill>
                  <a:srgbClr val="444444"/>
                </a:solidFill>
                <a:latin typeface="Open Sans"/>
                <a:ea typeface="Open Sans"/>
                <a:cs typeface="Open Sans"/>
                <a:sym typeface="Open Sans"/>
              </a:rPr>
              <a:t>“Establish a regular </a:t>
            </a:r>
            <a:r>
              <a:rPr b="0" i="0" lang="en-US" sz="2000" u="sng">
                <a:solidFill>
                  <a:srgbClr val="0033CC"/>
                </a:solidFill>
                <a:latin typeface="Open Sans"/>
                <a:ea typeface="Open Sans"/>
                <a:cs typeface="Open Sans"/>
                <a:sym typeface="Open Sans"/>
                <a:hlinkClick r:id="rId3">
                  <a:extLst>
                    <a:ext uri="{A12FA001-AC4F-418D-AE19-62706E023703}">
                      <ahyp:hlinkClr val="tx"/>
                    </a:ext>
                  </a:extLst>
                </a:hlinkClick>
              </a:rPr>
              <a:t>Scrum of Scrums</a:t>
            </a:r>
            <a:r>
              <a:rPr b="0" i="0" lang="en-US" sz="2000">
                <a:solidFill>
                  <a:srgbClr val="444444"/>
                </a:solidFill>
                <a:latin typeface="Open Sans"/>
                <a:ea typeface="Open Sans"/>
                <a:cs typeface="Open Sans"/>
                <a:sym typeface="Open Sans"/>
              </a:rPr>
              <a:t> event, perhaps daily, after the teams’ </a:t>
            </a:r>
            <a:r>
              <a:rPr b="0" i="0" lang="en-US" sz="2000" u="sng">
                <a:solidFill>
                  <a:srgbClr val="0033CC"/>
                </a:solidFill>
                <a:latin typeface="Open Sans"/>
                <a:ea typeface="Open Sans"/>
                <a:cs typeface="Open Sans"/>
                <a:sym typeface="Open Sans"/>
                <a:hlinkClick r:id="rId4">
                  <a:extLst>
                    <a:ext uri="{A12FA001-AC4F-418D-AE19-62706E023703}">
                      <ahyp:hlinkClr val="tx"/>
                    </a:ext>
                  </a:extLst>
                </a:hlinkClick>
              </a:rPr>
              <a:t>Daily Scrum</a:t>
            </a:r>
            <a:r>
              <a:rPr b="0" i="0" lang="en-US" sz="2000">
                <a:solidFill>
                  <a:srgbClr val="444444"/>
                </a:solidFill>
                <a:latin typeface="Open Sans"/>
                <a:ea typeface="Open Sans"/>
                <a:cs typeface="Open Sans"/>
                <a:sym typeface="Open Sans"/>
              </a:rPr>
              <a:t> events, to resolve emergent dependencies and issues, and to get things to </a:t>
            </a:r>
            <a:r>
              <a:rPr b="0" i="1" lang="en-US" sz="2000">
                <a:solidFill>
                  <a:srgbClr val="444444"/>
                </a:solidFill>
                <a:latin typeface="Open Sans"/>
                <a:ea typeface="Open Sans"/>
                <a:cs typeface="Open Sans"/>
                <a:sym typeface="Open Sans"/>
              </a:rPr>
              <a:t>Done</a:t>
            </a:r>
            <a:r>
              <a:rPr b="0" i="0" lang="en-US" sz="2000">
                <a:solidFill>
                  <a:srgbClr val="444444"/>
                </a:solidFill>
                <a:latin typeface="Open Sans"/>
                <a:ea typeface="Open Sans"/>
                <a:cs typeface="Open Sans"/>
                <a:sym typeface="Open Sans"/>
              </a:rPr>
              <a:t> (see </a:t>
            </a:r>
            <a:r>
              <a:rPr b="0" i="0" lang="en-US" sz="2000" u="sng">
                <a:solidFill>
                  <a:srgbClr val="0033CC"/>
                </a:solidFill>
                <a:latin typeface="Open Sans"/>
                <a:ea typeface="Open Sans"/>
                <a:cs typeface="Open Sans"/>
                <a:sym typeface="Open Sans"/>
                <a:hlinkClick r:id="rId5">
                  <a:extLst>
                    <a:ext uri="{A12FA001-AC4F-418D-AE19-62706E023703}">
                      <ahyp:hlinkClr val="tx"/>
                    </a:ext>
                  </a:extLst>
                </a:hlinkClick>
              </a:rPr>
              <a:t>Definition of Done</a:t>
            </a:r>
            <a:r>
              <a:rPr b="0" i="0" lang="en-US" sz="2000">
                <a:solidFill>
                  <a:srgbClr val="444444"/>
                </a:solidFill>
                <a:latin typeface="Open Sans"/>
                <a:ea typeface="Open Sans"/>
                <a:cs typeface="Open Sans"/>
                <a:sym typeface="Open Sans"/>
              </a:rPr>
              <a:t>).</a:t>
            </a:r>
            <a:endParaRPr/>
          </a:p>
          <a:p>
            <a:pPr indent="-101600" lvl="0" marL="228600" marR="0" rtl="0" algn="l">
              <a:lnSpc>
                <a:spcPct val="110000"/>
              </a:lnSpc>
              <a:spcBef>
                <a:spcPts val="600"/>
              </a:spcBef>
              <a:spcAft>
                <a:spcPts val="0"/>
              </a:spcAft>
              <a:buClr>
                <a:schemeClr val="dk1"/>
              </a:buClr>
              <a:buSzPts val="2000"/>
              <a:buFont typeface="Arial"/>
              <a:buNone/>
            </a:pPr>
            <a:r>
              <a:t/>
            </a:r>
            <a:endParaRPr b="0" i="0" sz="2000">
              <a:solidFill>
                <a:srgbClr val="444444"/>
              </a:solidFill>
              <a:latin typeface="Open Sans"/>
              <a:ea typeface="Open Sans"/>
              <a:cs typeface="Open Sans"/>
              <a:sym typeface="Open Sans"/>
            </a:endParaRPr>
          </a:p>
          <a:p>
            <a:pPr indent="-228600" lvl="0" marL="228600" marR="0" rtl="0" algn="l">
              <a:lnSpc>
                <a:spcPct val="110000"/>
              </a:lnSpc>
              <a:spcBef>
                <a:spcPts val="600"/>
              </a:spcBef>
              <a:spcAft>
                <a:spcPts val="0"/>
              </a:spcAft>
              <a:buClr>
                <a:srgbClr val="444444"/>
              </a:buClr>
              <a:buSzPts val="2000"/>
              <a:buFont typeface="Arial"/>
              <a:buChar char="•"/>
            </a:pPr>
            <a:r>
              <a:rPr b="0" i="0" lang="en-US" sz="2000">
                <a:solidFill>
                  <a:srgbClr val="444444"/>
                </a:solidFill>
                <a:latin typeface="Open Sans"/>
                <a:ea typeface="Open Sans"/>
                <a:cs typeface="Open Sans"/>
                <a:sym typeface="Open Sans"/>
              </a:rPr>
              <a:t>“The </a:t>
            </a:r>
            <a:r>
              <a:rPr b="0" i="0" lang="en-US" sz="2000" u="sng" cap="small">
                <a:solidFill>
                  <a:srgbClr val="0033CC"/>
                </a:solidFill>
                <a:latin typeface="Open Sans"/>
                <a:ea typeface="Open Sans"/>
                <a:cs typeface="Open Sans"/>
                <a:sym typeface="Open Sans"/>
                <a:hlinkClick r:id="rId6">
                  <a:extLst>
                    <a:ext uri="{A12FA001-AC4F-418D-AE19-62706E023703}">
                      <ahyp:hlinkClr val="tx"/>
                    </a:ext>
                  </a:extLst>
                </a:hlinkClick>
              </a:rPr>
              <a:t>Scrum of Scrums</a:t>
            </a:r>
            <a:r>
              <a:rPr b="0" i="0" lang="en-US" sz="2000">
                <a:solidFill>
                  <a:srgbClr val="444444"/>
                </a:solidFill>
                <a:latin typeface="Open Sans"/>
                <a:ea typeface="Open Sans"/>
                <a:cs typeface="Open Sans"/>
                <a:sym typeface="Open Sans"/>
              </a:rPr>
              <a:t> is a well-established pattern, first implemented at IDX Systems (now GE Healthcare) in 1996. Jeff Sutherland was Senior Vice-President of Engineering, with Ken Schwaber on board as a consultant to help roll out Scrum. There were eight business units, each with multiple product lines. Each product had its own </a:t>
            </a:r>
            <a:r>
              <a:rPr b="0" i="0" lang="en-US" sz="2000" u="sng" cap="small">
                <a:solidFill>
                  <a:srgbClr val="0033CC"/>
                </a:solidFill>
                <a:latin typeface="Open Sans"/>
                <a:ea typeface="Open Sans"/>
                <a:cs typeface="Open Sans"/>
                <a:sym typeface="Open Sans"/>
                <a:hlinkClick r:id="rId7">
                  <a:extLst>
                    <a:ext uri="{A12FA001-AC4F-418D-AE19-62706E023703}">
                      <ahyp:hlinkClr val="tx"/>
                    </a:ext>
                  </a:extLst>
                </a:hlinkClick>
              </a:rPr>
              <a:t>Scrum of Scrums</a:t>
            </a:r>
            <a:r>
              <a:rPr b="0" i="0" lang="en-US" sz="2000">
                <a:solidFill>
                  <a:srgbClr val="444444"/>
                </a:solidFill>
                <a:latin typeface="Open Sans"/>
                <a:ea typeface="Open Sans"/>
                <a:cs typeface="Open Sans"/>
                <a:sym typeface="Open Sans"/>
              </a:rPr>
              <a:t>.”  </a:t>
            </a:r>
            <a:endParaRPr b="0" i="0" sz="2000">
              <a:solidFill>
                <a:srgbClr val="444444"/>
              </a:solidFill>
              <a:latin typeface="Open Sans"/>
              <a:ea typeface="Open Sans"/>
              <a:cs typeface="Open Sans"/>
              <a:sym typeface="Open Sans"/>
            </a:endParaRPr>
          </a:p>
        </p:txBody>
      </p:sp>
      <p:pic>
        <p:nvPicPr>
          <p:cNvPr id="802" name="Google Shape;802;p29"/>
          <p:cNvPicPr preferRelativeResize="0"/>
          <p:nvPr/>
        </p:nvPicPr>
        <p:blipFill rotWithShape="1">
          <a:blip r:embed="rId8">
            <a:alphaModFix/>
          </a:blip>
          <a:srcRect b="0" l="0" r="0" t="0"/>
          <a:stretch/>
        </p:blipFill>
        <p:spPr>
          <a:xfrm>
            <a:off x="8841031" y="2211185"/>
            <a:ext cx="2590996" cy="923387"/>
          </a:xfrm>
          <a:prstGeom prst="rect">
            <a:avLst/>
          </a:prstGeom>
          <a:noFill/>
          <a:ln>
            <a:noFill/>
          </a:ln>
        </p:spPr>
      </p:pic>
      <p:sp>
        <p:nvSpPr>
          <p:cNvPr id="803" name="Google Shape;803;p29"/>
          <p:cNvSpPr txBox="1"/>
          <p:nvPr/>
        </p:nvSpPr>
        <p:spPr>
          <a:xfrm>
            <a:off x="8841031" y="3287935"/>
            <a:ext cx="2446182" cy="282129"/>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500">
                <a:solidFill>
                  <a:srgbClr val="000000"/>
                </a:solidFill>
                <a:latin typeface="Open Sans"/>
                <a:ea typeface="Open Sans"/>
                <a:cs typeface="Open Sans"/>
                <a:sym typeface="Open Sans"/>
              </a:rPr>
              <a:t>The first Scrum of Scrums</a:t>
            </a:r>
            <a:endParaRPr/>
          </a:p>
        </p:txBody>
      </p:sp>
      <p:sp>
        <p:nvSpPr>
          <p:cNvPr id="804" name="Google Shape;804;p29"/>
          <p:cNvSpPr txBox="1"/>
          <p:nvPr>
            <p:ph type="title"/>
          </p:nvPr>
        </p:nvSpPr>
        <p:spPr>
          <a:xfrm>
            <a:off x="778882" y="489974"/>
            <a:ext cx="10015144" cy="11430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D0100"/>
              </a:buClr>
              <a:buSzPct val="100000"/>
              <a:buFont typeface="Open Sans"/>
              <a:buNone/>
            </a:pPr>
            <a:r>
              <a:rPr lang="en-US">
                <a:solidFill>
                  <a:srgbClr val="CD0100"/>
                </a:solidFill>
              </a:rPr>
              <a:t>Scaled Daily Scrum: A Scrum of Scrums </a:t>
            </a:r>
            <a:endParaRPr/>
          </a:p>
        </p:txBody>
      </p:sp>
      <p:sp>
        <p:nvSpPr>
          <p:cNvPr id="805" name="Google Shape;805;p29"/>
          <p:cNvSpPr txBox="1"/>
          <p:nvPr>
            <p:ph idx="12" type="sldNum"/>
          </p:nvPr>
        </p:nvSpPr>
        <p:spPr>
          <a:xfrm flipH="1">
            <a:off x="5888182" y="6368026"/>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3"/>
          <p:cNvSpPr txBox="1"/>
          <p:nvPr>
            <p:ph idx="12" type="sldNum"/>
          </p:nvPr>
        </p:nvSpPr>
        <p:spPr>
          <a:xfrm>
            <a:off x="6026270" y="6504465"/>
            <a:ext cx="139461" cy="235962"/>
          </a:xfrm>
          <a:prstGeom prst="rect">
            <a:avLst/>
          </a:prstGeom>
          <a:noFill/>
          <a:ln>
            <a:noFill/>
          </a:ln>
        </p:spPr>
        <p:txBody>
          <a:bodyPr anchorCtr="0" anchor="t"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1200"/>
              <a:buFont typeface="Open Sans"/>
              <a:buNone/>
            </a:pPr>
            <a:fld id="{00000000-1234-1234-1234-123412341234}" type="slidenum">
              <a:rPr b="0" i="0" lang="en-US" sz="1200" u="none" cap="none" strike="noStrike">
                <a:solidFill>
                  <a:srgbClr val="000000"/>
                </a:solidFill>
                <a:latin typeface="Open Sans"/>
                <a:ea typeface="Open Sans"/>
                <a:cs typeface="Open Sans"/>
                <a:sym typeface="Open Sans"/>
              </a:rPr>
              <a:t>‹#›</a:t>
            </a:fld>
            <a:endParaRPr b="0" i="0" sz="1200" u="none" cap="none" strike="noStrike">
              <a:solidFill>
                <a:srgbClr val="000000"/>
              </a:solidFill>
              <a:latin typeface="Open Sans"/>
              <a:ea typeface="Open Sans"/>
              <a:cs typeface="Open Sans"/>
              <a:sym typeface="Open Sans"/>
            </a:endParaRPr>
          </a:p>
        </p:txBody>
      </p:sp>
      <p:pic>
        <p:nvPicPr>
          <p:cNvPr descr="Picture 4" id="507" name="Google Shape;507;p3"/>
          <p:cNvPicPr preferRelativeResize="0"/>
          <p:nvPr/>
        </p:nvPicPr>
        <p:blipFill rotWithShape="1">
          <a:blip r:embed="rId3">
            <a:alphaModFix/>
          </a:blip>
          <a:srcRect b="0" l="0" r="0" t="0"/>
          <a:stretch/>
        </p:blipFill>
        <p:spPr>
          <a:xfrm>
            <a:off x="98388" y="-3013396"/>
            <a:ext cx="2525876" cy="2795131"/>
          </a:xfrm>
          <a:prstGeom prst="rect">
            <a:avLst/>
          </a:prstGeom>
          <a:noFill/>
          <a:ln>
            <a:noFill/>
          </a:ln>
          <a:effectLst>
            <a:outerShdw blurRad="50800" rotWithShape="0" dir="2700000" dist="160005">
              <a:srgbClr val="000000">
                <a:alpha val="40000"/>
              </a:srgbClr>
            </a:outerShdw>
          </a:effectLst>
        </p:spPr>
      </p:pic>
      <p:pic>
        <p:nvPicPr>
          <p:cNvPr id="508" name="Google Shape;508;p3"/>
          <p:cNvPicPr preferRelativeResize="0"/>
          <p:nvPr/>
        </p:nvPicPr>
        <p:blipFill rotWithShape="1">
          <a:blip r:embed="rId4">
            <a:alphaModFix/>
          </a:blip>
          <a:srcRect b="0" l="0" r="0" t="0"/>
          <a:stretch/>
        </p:blipFill>
        <p:spPr>
          <a:xfrm>
            <a:off x="2839375" y="-2850275"/>
            <a:ext cx="2447258" cy="2762251"/>
          </a:xfrm>
          <a:prstGeom prst="rect">
            <a:avLst/>
          </a:prstGeom>
          <a:noFill/>
          <a:ln>
            <a:noFill/>
          </a:ln>
        </p:spPr>
      </p:pic>
      <p:pic>
        <p:nvPicPr>
          <p:cNvPr id="509" name="Google Shape;509;p3"/>
          <p:cNvPicPr preferRelativeResize="0"/>
          <p:nvPr/>
        </p:nvPicPr>
        <p:blipFill rotWithShape="1">
          <a:blip r:embed="rId5">
            <a:alphaModFix/>
          </a:blip>
          <a:srcRect b="0" l="0" r="0" t="0"/>
          <a:stretch/>
        </p:blipFill>
        <p:spPr>
          <a:xfrm>
            <a:off x="9102588" y="-2881276"/>
            <a:ext cx="2370858" cy="2530891"/>
          </a:xfrm>
          <a:prstGeom prst="rect">
            <a:avLst/>
          </a:prstGeom>
          <a:noFill/>
          <a:ln cap="flat" cmpd="sng" w="9525">
            <a:solidFill>
              <a:schemeClr val="dk1"/>
            </a:solidFill>
            <a:prstDash val="solid"/>
            <a:round/>
            <a:headEnd len="sm" w="sm" type="none"/>
            <a:tailEnd len="sm" w="sm" type="none"/>
          </a:ln>
          <a:effectLst>
            <a:outerShdw blurRad="50800" rotWithShape="0" algn="ctr" dir="2700000" dist="152400">
              <a:srgbClr val="000000">
                <a:alpha val="40000"/>
              </a:srgbClr>
            </a:outerShdw>
          </a:effectLst>
        </p:spPr>
      </p:pic>
      <p:pic>
        <p:nvPicPr>
          <p:cNvPr descr="Picture 6" id="510" name="Google Shape;510;p3"/>
          <p:cNvPicPr preferRelativeResize="0"/>
          <p:nvPr/>
        </p:nvPicPr>
        <p:blipFill rotWithShape="1">
          <a:blip r:embed="rId6">
            <a:alphaModFix/>
          </a:blip>
          <a:srcRect b="0" l="0" r="0" t="0"/>
          <a:stretch/>
        </p:blipFill>
        <p:spPr>
          <a:xfrm>
            <a:off x="11903667" y="-3088599"/>
            <a:ext cx="2692401" cy="2611470"/>
          </a:xfrm>
          <a:prstGeom prst="rect">
            <a:avLst/>
          </a:prstGeom>
          <a:noFill/>
          <a:ln>
            <a:noFill/>
          </a:ln>
          <a:effectLst>
            <a:outerShdw blurRad="50800" rotWithShape="0" algn="tl" dir="2700000" dist="215900">
              <a:srgbClr val="000000">
                <a:alpha val="40000"/>
              </a:srgbClr>
            </a:outerShdw>
          </a:effectLst>
        </p:spPr>
      </p:pic>
      <p:pic>
        <p:nvPicPr>
          <p:cNvPr id="511" name="Google Shape;511;p3"/>
          <p:cNvPicPr preferRelativeResize="0"/>
          <p:nvPr/>
        </p:nvPicPr>
        <p:blipFill rotWithShape="1">
          <a:blip r:embed="rId7">
            <a:alphaModFix/>
          </a:blip>
          <a:srcRect b="0" l="0" r="0" t="0"/>
          <a:stretch/>
        </p:blipFill>
        <p:spPr>
          <a:xfrm>
            <a:off x="6235443" y="-3036888"/>
            <a:ext cx="2081598" cy="2602747"/>
          </a:xfrm>
          <a:prstGeom prst="rect">
            <a:avLst/>
          </a:prstGeom>
          <a:noFill/>
          <a:ln>
            <a:noFill/>
          </a:ln>
          <a:effectLst>
            <a:outerShdw blurRad="50800" rotWithShape="0" algn="ctr" dir="2700000" dist="152400">
              <a:srgbClr val="000000">
                <a:alpha val="40000"/>
              </a:srgbClr>
            </a:outerShdw>
          </a:effectLst>
        </p:spPr>
      </p:pic>
      <p:pic>
        <p:nvPicPr>
          <p:cNvPr id="512" name="Google Shape;512;p3"/>
          <p:cNvPicPr preferRelativeResize="0"/>
          <p:nvPr/>
        </p:nvPicPr>
        <p:blipFill rotWithShape="1">
          <a:blip r:embed="rId8">
            <a:alphaModFix/>
          </a:blip>
          <a:srcRect b="0" l="0" r="0" t="0"/>
          <a:stretch/>
        </p:blipFill>
        <p:spPr>
          <a:xfrm>
            <a:off x="1473518" y="188153"/>
            <a:ext cx="9523849" cy="6302228"/>
          </a:xfrm>
          <a:prstGeom prst="rect">
            <a:avLst/>
          </a:prstGeom>
          <a:noFill/>
          <a:ln>
            <a:noFill/>
          </a:ln>
        </p:spPr>
      </p:pic>
      <p:sp>
        <p:nvSpPr>
          <p:cNvPr id="513" name="Google Shape;513;p3"/>
          <p:cNvSpPr txBox="1"/>
          <p:nvPr>
            <p:ph type="title"/>
          </p:nvPr>
        </p:nvSpPr>
        <p:spPr>
          <a:xfrm>
            <a:off x="3878149" y="2690681"/>
            <a:ext cx="6796186"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3600"/>
              <a:buFont typeface="Open Sans"/>
              <a:buNone/>
            </a:pPr>
            <a:r>
              <a:rPr lang="en-US">
                <a:solidFill>
                  <a:srgbClr val="C00000"/>
                </a:solidFill>
              </a:rPr>
              <a:t>World GDP S Curve</a:t>
            </a:r>
            <a:endParaRPr sz="1800">
              <a:solidFill>
                <a:srgbClr val="C00000"/>
              </a:solidFill>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30"/>
          <p:cNvSpPr txBox="1"/>
          <p:nvPr/>
        </p:nvSpPr>
        <p:spPr>
          <a:xfrm>
            <a:off x="1479567" y="1608668"/>
            <a:ext cx="5111751" cy="462158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000"/>
              <a:buFont typeface="Arial"/>
              <a:buChar char="•"/>
            </a:pPr>
            <a:r>
              <a:rPr b="1" i="0" lang="en-US" sz="2000">
                <a:solidFill>
                  <a:schemeClr val="dk1"/>
                </a:solidFill>
                <a:latin typeface="Open Sans"/>
                <a:ea typeface="Open Sans"/>
                <a:cs typeface="Open Sans"/>
                <a:sym typeface="Open Sans"/>
              </a:rPr>
              <a:t>The </a:t>
            </a:r>
            <a:r>
              <a:rPr b="1" i="0" lang="en-US" sz="2000" u="sng" cap="small">
                <a:solidFill>
                  <a:schemeClr val="dk1"/>
                </a:solidFill>
                <a:latin typeface="Open Sans"/>
                <a:ea typeface="Open Sans"/>
                <a:cs typeface="Open Sans"/>
                <a:sym typeface="Open Sans"/>
                <a:hlinkClick r:id="rId3">
                  <a:extLst>
                    <a:ext uri="{A12FA001-AC4F-418D-AE19-62706E023703}">
                      <ahyp:hlinkClr val="tx"/>
                    </a:ext>
                  </a:extLst>
                </a:hlinkClick>
              </a:rPr>
              <a:t>Product Owner</a:t>
            </a:r>
            <a:r>
              <a:rPr b="1" i="0" lang="en-US" sz="2000">
                <a:solidFill>
                  <a:schemeClr val="dk1"/>
                </a:solidFill>
                <a:latin typeface="Open Sans"/>
                <a:ea typeface="Open Sans"/>
                <a:cs typeface="Open Sans"/>
                <a:sym typeface="Open Sans"/>
              </a:rPr>
              <a:t> has more to do than a single person can handle well</a:t>
            </a:r>
            <a:endParaRPr/>
          </a:p>
          <a:p>
            <a:pPr indent="0" lvl="0" marL="0" marR="0" rtl="0" algn="l">
              <a:lnSpc>
                <a:spcPct val="90000"/>
              </a:lnSpc>
              <a:spcBef>
                <a:spcPts val="1000"/>
              </a:spcBef>
              <a:spcAft>
                <a:spcPts val="0"/>
              </a:spcAft>
              <a:buClr>
                <a:schemeClr val="dk1"/>
              </a:buClr>
              <a:buSzPts val="2000"/>
              <a:buFont typeface="Arial"/>
              <a:buNone/>
            </a:pPr>
            <a:r>
              <a:t/>
            </a:r>
            <a:endParaRPr b="0" i="0" sz="2000">
              <a:solidFill>
                <a:schemeClr val="dk1"/>
              </a:solidFill>
              <a:latin typeface="Open Sans"/>
              <a:ea typeface="Open Sans"/>
              <a:cs typeface="Open Sans"/>
              <a:sym typeface="Open Sans"/>
            </a:endParaRPr>
          </a:p>
          <a:p>
            <a:pPr indent="0" lvl="0" marL="0" marR="0" rtl="0" algn="l">
              <a:lnSpc>
                <a:spcPct val="90000"/>
              </a:lnSpc>
              <a:spcBef>
                <a:spcPts val="1000"/>
              </a:spcBef>
              <a:spcAft>
                <a:spcPts val="0"/>
              </a:spcAft>
              <a:buClr>
                <a:schemeClr val="dk1"/>
              </a:buClr>
              <a:buSzPts val="2000"/>
              <a:buFont typeface="Arial"/>
              <a:buNone/>
            </a:pPr>
            <a:r>
              <a:rPr b="0" i="0" lang="en-US" sz="2000">
                <a:solidFill>
                  <a:schemeClr val="dk1"/>
                </a:solidFill>
                <a:latin typeface="Open Sans"/>
                <a:ea typeface="Open Sans"/>
                <a:cs typeface="Open Sans"/>
                <a:sym typeface="Open Sans"/>
              </a:rPr>
              <a:t>Therefore:</a:t>
            </a:r>
            <a:endParaRPr/>
          </a:p>
          <a:p>
            <a:pPr indent="-228600" lvl="0" marL="228600" marR="0" rtl="0" algn="l">
              <a:lnSpc>
                <a:spcPct val="90000"/>
              </a:lnSpc>
              <a:spcBef>
                <a:spcPts val="1000"/>
              </a:spcBef>
              <a:spcAft>
                <a:spcPts val="0"/>
              </a:spcAft>
              <a:buClr>
                <a:schemeClr val="dk1"/>
              </a:buClr>
              <a:buSzPts val="2000"/>
              <a:buFont typeface="Arial"/>
              <a:buChar char="•"/>
            </a:pPr>
            <a:r>
              <a:rPr b="1" i="0" lang="en-US" sz="2000">
                <a:solidFill>
                  <a:schemeClr val="dk1"/>
                </a:solidFill>
                <a:latin typeface="Open Sans"/>
                <a:ea typeface="Open Sans"/>
                <a:cs typeface="Open Sans"/>
                <a:sym typeface="Open Sans"/>
              </a:rPr>
              <a:t>Create a </a:t>
            </a:r>
            <a:r>
              <a:rPr b="1" i="0" lang="en-US" sz="2000" u="sng" cap="small">
                <a:solidFill>
                  <a:schemeClr val="dk1"/>
                </a:solidFill>
                <a:latin typeface="Open Sans"/>
                <a:ea typeface="Open Sans"/>
                <a:cs typeface="Open Sans"/>
                <a:sym typeface="Open Sans"/>
                <a:hlinkClick r:id="rId4">
                  <a:extLst>
                    <a:ext uri="{A12FA001-AC4F-418D-AE19-62706E023703}">
                      <ahyp:hlinkClr val="tx"/>
                    </a:ext>
                  </a:extLst>
                </a:hlinkClick>
              </a:rPr>
              <a:t>Product Owner Team</a:t>
            </a:r>
            <a:r>
              <a:rPr b="1" i="0" lang="en-US" sz="2000">
                <a:solidFill>
                  <a:schemeClr val="dk1"/>
                </a:solidFill>
                <a:latin typeface="Open Sans"/>
                <a:ea typeface="Open Sans"/>
                <a:cs typeface="Open Sans"/>
                <a:sym typeface="Open Sans"/>
              </a:rPr>
              <a:t>, led by the Chief Product Owner, whose members together carry out product ownership.</a:t>
            </a:r>
            <a:endParaRPr/>
          </a:p>
          <a:p>
            <a:pPr indent="-101600" lvl="0" marL="228600" marR="0" rtl="0" algn="l">
              <a:lnSpc>
                <a:spcPct val="90000"/>
              </a:lnSpc>
              <a:spcBef>
                <a:spcPts val="1000"/>
              </a:spcBef>
              <a:spcAft>
                <a:spcPts val="0"/>
              </a:spcAft>
              <a:buClr>
                <a:schemeClr val="dk1"/>
              </a:buClr>
              <a:buSzPts val="2000"/>
              <a:buFont typeface="Arial"/>
              <a:buNone/>
            </a:pPr>
            <a:r>
              <a:t/>
            </a:r>
            <a:endParaRPr b="0" i="0" sz="2000">
              <a:solidFill>
                <a:schemeClr val="dk1"/>
              </a:solidFill>
              <a:latin typeface="Open Sans"/>
              <a:ea typeface="Open Sans"/>
              <a:cs typeface="Open Sans"/>
              <a:sym typeface="Open Sans"/>
            </a:endParaRPr>
          </a:p>
          <a:p>
            <a:pPr indent="-228600" lvl="0" marL="228600" marR="0" rtl="0" algn="l">
              <a:lnSpc>
                <a:spcPct val="90000"/>
              </a:lnSpc>
              <a:spcBef>
                <a:spcPts val="0"/>
              </a:spcBef>
              <a:spcAft>
                <a:spcPts val="0"/>
              </a:spcAft>
              <a:buClr>
                <a:schemeClr val="dk1"/>
              </a:buClr>
              <a:buSzPts val="2000"/>
              <a:buFont typeface="Arial"/>
              <a:buChar char="•"/>
            </a:pPr>
            <a:r>
              <a:rPr b="0" i="0" lang="en-US" sz="2000">
                <a:solidFill>
                  <a:schemeClr val="dk1"/>
                </a:solidFill>
                <a:latin typeface="Open Sans"/>
                <a:ea typeface="Open Sans"/>
                <a:cs typeface="Open Sans"/>
                <a:sym typeface="Open Sans"/>
              </a:rPr>
              <a:t>The </a:t>
            </a:r>
            <a:r>
              <a:rPr b="0" i="0" lang="en-US" sz="2000" u="sng" cap="small">
                <a:solidFill>
                  <a:schemeClr val="dk1"/>
                </a:solidFill>
                <a:latin typeface="Open Sans"/>
                <a:ea typeface="Open Sans"/>
                <a:cs typeface="Open Sans"/>
                <a:sym typeface="Open Sans"/>
                <a:hlinkClick r:id="rId5">
                  <a:extLst>
                    <a:ext uri="{A12FA001-AC4F-418D-AE19-62706E023703}">
                      <ahyp:hlinkClr val="tx"/>
                    </a:ext>
                  </a:extLst>
                </a:hlinkClick>
              </a:rPr>
              <a:t>Product Owner Team</a:t>
            </a:r>
            <a:r>
              <a:rPr b="0" i="0" lang="en-US" sz="2000">
                <a:solidFill>
                  <a:schemeClr val="dk1"/>
                </a:solidFill>
                <a:latin typeface="Open Sans"/>
                <a:ea typeface="Open Sans"/>
                <a:cs typeface="Open Sans"/>
                <a:sym typeface="Open Sans"/>
              </a:rPr>
              <a:t> realizes the </a:t>
            </a:r>
            <a:r>
              <a:rPr b="0" i="0" lang="en-US" sz="2000" u="sng" cap="small">
                <a:solidFill>
                  <a:schemeClr val="dk1"/>
                </a:solidFill>
                <a:latin typeface="Open Sans"/>
                <a:ea typeface="Open Sans"/>
                <a:cs typeface="Open Sans"/>
                <a:sym typeface="Open Sans"/>
                <a:hlinkClick r:id="rId6">
                  <a:extLst>
                    <a:ext uri="{A12FA001-AC4F-418D-AE19-62706E023703}">
                      <ahyp:hlinkClr val="tx"/>
                    </a:ext>
                  </a:extLst>
                </a:hlinkClick>
              </a:rPr>
              <a:t>Vision</a:t>
            </a:r>
            <a:r>
              <a:rPr b="0" i="0" lang="en-US" sz="2000">
                <a:solidFill>
                  <a:schemeClr val="dk1"/>
                </a:solidFill>
                <a:latin typeface="Open Sans"/>
                <a:ea typeface="Open Sans"/>
                <a:cs typeface="Open Sans"/>
                <a:sym typeface="Open Sans"/>
              </a:rPr>
              <a:t> by ordering the </a:t>
            </a:r>
            <a:r>
              <a:rPr b="0" i="0" lang="en-US" sz="2000" u="sng" cap="small">
                <a:solidFill>
                  <a:schemeClr val="dk1"/>
                </a:solidFill>
                <a:latin typeface="Open Sans"/>
                <a:ea typeface="Open Sans"/>
                <a:cs typeface="Open Sans"/>
                <a:sym typeface="Open Sans"/>
                <a:hlinkClick r:id="rId7">
                  <a:extLst>
                    <a:ext uri="{A12FA001-AC4F-418D-AE19-62706E023703}">
                      <ahyp:hlinkClr val="tx"/>
                    </a:ext>
                  </a:extLst>
                </a:hlinkClick>
              </a:rPr>
              <a:t>Product Backlog Item</a:t>
            </a:r>
            <a:r>
              <a:rPr b="0" i="0" lang="en-US" sz="2000">
                <a:solidFill>
                  <a:schemeClr val="dk1"/>
                </a:solidFill>
                <a:latin typeface="Open Sans"/>
                <a:ea typeface="Open Sans"/>
                <a:cs typeface="Open Sans"/>
                <a:sym typeface="Open Sans"/>
              </a:rPr>
              <a:t>s through a single </a:t>
            </a:r>
            <a:r>
              <a:rPr b="0" i="0" lang="en-US" sz="2000" u="sng" cap="small">
                <a:solidFill>
                  <a:schemeClr val="dk1"/>
                </a:solidFill>
                <a:latin typeface="Open Sans"/>
                <a:ea typeface="Open Sans"/>
                <a:cs typeface="Open Sans"/>
                <a:sym typeface="Open Sans"/>
                <a:hlinkClick r:id="rId8">
                  <a:extLst>
                    <a:ext uri="{A12FA001-AC4F-418D-AE19-62706E023703}">
                      <ahyp:hlinkClr val="tx"/>
                    </a:ext>
                  </a:extLst>
                </a:hlinkClick>
              </a:rPr>
              <a:t>Product Backlog</a:t>
            </a:r>
            <a:r>
              <a:rPr b="0" i="0" lang="en-US" sz="2000">
                <a:solidFill>
                  <a:schemeClr val="dk1"/>
                </a:solidFill>
                <a:latin typeface="Open Sans"/>
                <a:ea typeface="Open Sans"/>
                <a:cs typeface="Open Sans"/>
                <a:sym typeface="Open Sans"/>
              </a:rPr>
              <a:t>.</a:t>
            </a:r>
            <a:endParaRPr b="0" i="0" sz="1600">
              <a:solidFill>
                <a:srgbClr val="FF0000"/>
              </a:solidFill>
              <a:latin typeface="Arial"/>
              <a:ea typeface="Arial"/>
              <a:cs typeface="Arial"/>
              <a:sym typeface="Arial"/>
            </a:endParaRPr>
          </a:p>
        </p:txBody>
      </p:sp>
      <p:pic>
        <p:nvPicPr>
          <p:cNvPr id="811" name="Google Shape;811;p30"/>
          <p:cNvPicPr preferRelativeResize="0"/>
          <p:nvPr/>
        </p:nvPicPr>
        <p:blipFill rotWithShape="1">
          <a:blip r:embed="rId9">
            <a:alphaModFix/>
          </a:blip>
          <a:srcRect b="0" l="0" r="0" t="0"/>
          <a:stretch/>
        </p:blipFill>
        <p:spPr>
          <a:xfrm>
            <a:off x="7326222" y="1841499"/>
            <a:ext cx="4241293" cy="2834634"/>
          </a:xfrm>
          <a:prstGeom prst="rect">
            <a:avLst/>
          </a:prstGeom>
          <a:noFill/>
          <a:ln>
            <a:noFill/>
          </a:ln>
          <a:effectLst>
            <a:outerShdw blurRad="50800" rotWithShape="0" algn="ctr" dir="1860000" dist="139700">
              <a:srgbClr val="000000">
                <a:alpha val="48627"/>
              </a:srgbClr>
            </a:outerShdw>
          </a:effectLst>
        </p:spPr>
      </p:pic>
      <p:sp>
        <p:nvSpPr>
          <p:cNvPr id="812" name="Google Shape;812;p30"/>
          <p:cNvSpPr txBox="1"/>
          <p:nvPr/>
        </p:nvSpPr>
        <p:spPr>
          <a:xfrm>
            <a:off x="7475975" y="4908964"/>
            <a:ext cx="3941785" cy="174407"/>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800">
                <a:solidFill>
                  <a:srgbClr val="000000"/>
                </a:solidFill>
                <a:latin typeface="Open Sans"/>
                <a:ea typeface="Open Sans"/>
                <a:cs typeface="Open Sans"/>
                <a:sym typeface="Open Sans"/>
              </a:rPr>
              <a:t>Source: Sutherland and Coplien</a:t>
            </a:r>
            <a:r>
              <a:rPr b="1" lang="en-US" sz="800">
                <a:solidFill>
                  <a:schemeClr val="dk1"/>
                </a:solidFill>
                <a:latin typeface="Open Sans"/>
                <a:ea typeface="Open Sans"/>
                <a:cs typeface="Open Sans"/>
                <a:sym typeface="Open Sans"/>
              </a:rPr>
              <a:t> (2019) A Scrum Book: The Spirit of the Game</a:t>
            </a:r>
            <a:endParaRPr b="1" sz="800">
              <a:solidFill>
                <a:srgbClr val="000000"/>
              </a:solidFill>
              <a:latin typeface="Open Sans"/>
              <a:ea typeface="Open Sans"/>
              <a:cs typeface="Open Sans"/>
              <a:sym typeface="Open Sans"/>
            </a:endParaRPr>
          </a:p>
        </p:txBody>
      </p:sp>
      <p:sp>
        <p:nvSpPr>
          <p:cNvPr id="813" name="Google Shape;813;p30"/>
          <p:cNvSpPr txBox="1"/>
          <p:nvPr>
            <p:ph type="title"/>
          </p:nvPr>
        </p:nvSpPr>
        <p:spPr>
          <a:xfrm>
            <a:off x="693537" y="465667"/>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D0100"/>
              </a:buClr>
              <a:buSzPts val="4400"/>
              <a:buFont typeface="Open Sans"/>
              <a:buNone/>
            </a:pPr>
            <a:r>
              <a:rPr lang="en-US">
                <a:solidFill>
                  <a:srgbClr val="CD0100"/>
                </a:solidFill>
              </a:rPr>
              <a:t>Product Owner Team</a:t>
            </a:r>
            <a:endParaRPr/>
          </a:p>
        </p:txBody>
      </p:sp>
      <p:sp>
        <p:nvSpPr>
          <p:cNvPr id="814" name="Google Shape;814;p30"/>
          <p:cNvSpPr txBox="1"/>
          <p:nvPr>
            <p:ph idx="12" type="sldNum"/>
          </p:nvPr>
        </p:nvSpPr>
        <p:spPr>
          <a:xfrm flipH="1">
            <a:off x="5886041" y="6392333"/>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31"/>
          <p:cNvSpPr txBox="1"/>
          <p:nvPr/>
        </p:nvSpPr>
        <p:spPr>
          <a:xfrm>
            <a:off x="1526683" y="1706612"/>
            <a:ext cx="5111751" cy="462158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000"/>
              <a:buFont typeface="Arial"/>
              <a:buChar char="•"/>
            </a:pPr>
            <a:r>
              <a:rPr b="0" i="0" lang="en-US" sz="2000" u="sng" cap="small">
                <a:solidFill>
                  <a:schemeClr val="dk1"/>
                </a:solidFill>
                <a:latin typeface="Open Sans"/>
                <a:ea typeface="Open Sans"/>
                <a:cs typeface="Open Sans"/>
                <a:sym typeface="Open Sans"/>
                <a:hlinkClick r:id="rId3">
                  <a:extLst>
                    <a:ext uri="{A12FA001-AC4F-418D-AE19-62706E023703}">
                      <ahyp:hlinkClr val="tx"/>
                    </a:ext>
                  </a:extLst>
                </a:hlinkClick>
              </a:rPr>
              <a:t>Scrum Teams</a:t>
            </a:r>
            <a:r>
              <a:rPr b="0" i="0" lang="en-US" sz="2000">
                <a:solidFill>
                  <a:schemeClr val="dk1"/>
                </a:solidFill>
                <a:latin typeface="Open Sans"/>
                <a:ea typeface="Open Sans"/>
                <a:cs typeface="Open Sans"/>
                <a:sym typeface="Open Sans"/>
              </a:rPr>
              <a:t> are in place, but direction (or the threat of interference) from legacy management structures causes confusion about the locus of control over product content and direction.</a:t>
            </a:r>
            <a:endParaRPr/>
          </a:p>
          <a:p>
            <a:pPr indent="0" lvl="0" marL="0" marR="0" rtl="0" algn="l">
              <a:lnSpc>
                <a:spcPct val="90000"/>
              </a:lnSpc>
              <a:spcBef>
                <a:spcPts val="1000"/>
              </a:spcBef>
              <a:spcAft>
                <a:spcPts val="0"/>
              </a:spcAft>
              <a:buClr>
                <a:schemeClr val="dk1"/>
              </a:buClr>
              <a:buSzPts val="2000"/>
              <a:buFont typeface="Arial"/>
              <a:buNone/>
            </a:pPr>
            <a:r>
              <a:rPr b="0" i="0" lang="en-US" sz="2000">
                <a:solidFill>
                  <a:schemeClr val="dk1"/>
                </a:solidFill>
                <a:latin typeface="Open Sans"/>
                <a:ea typeface="Open Sans"/>
                <a:cs typeface="Open Sans"/>
                <a:sym typeface="Open Sans"/>
              </a:rPr>
              <a:t>Therefore:</a:t>
            </a:r>
            <a:endParaRPr/>
          </a:p>
          <a:p>
            <a:pPr indent="-228600" lvl="0" marL="228600" marR="0" rtl="0" algn="l">
              <a:lnSpc>
                <a:spcPct val="90000"/>
              </a:lnSpc>
              <a:spcBef>
                <a:spcPts val="1000"/>
              </a:spcBef>
              <a:spcAft>
                <a:spcPts val="0"/>
              </a:spcAft>
              <a:buClr>
                <a:schemeClr val="dk1"/>
              </a:buClr>
              <a:buSzPts val="2000"/>
              <a:buFont typeface="Arial"/>
              <a:buChar char="•"/>
            </a:pPr>
            <a:r>
              <a:rPr b="1" i="0" lang="en-US" sz="2000">
                <a:solidFill>
                  <a:schemeClr val="dk1"/>
                </a:solidFill>
                <a:latin typeface="Open Sans"/>
                <a:ea typeface="Open Sans"/>
                <a:cs typeface="Open Sans"/>
                <a:sym typeface="Open Sans"/>
              </a:rPr>
              <a:t>Create a </a:t>
            </a:r>
            <a:r>
              <a:rPr b="1" i="0" lang="en-US" sz="2000" u="sng" cap="small">
                <a:solidFill>
                  <a:schemeClr val="dk1"/>
                </a:solidFill>
                <a:latin typeface="Open Sans"/>
                <a:ea typeface="Open Sans"/>
                <a:cs typeface="Open Sans"/>
                <a:sym typeface="Open Sans"/>
                <a:hlinkClick r:id="rId4">
                  <a:extLst>
                    <a:ext uri="{A12FA001-AC4F-418D-AE19-62706E023703}">
                      <ahyp:hlinkClr val="tx"/>
                    </a:ext>
                  </a:extLst>
                </a:hlinkClick>
              </a:rPr>
              <a:t>MetaScrum</a:t>
            </a:r>
            <a:r>
              <a:rPr b="1" i="0" lang="en-US" sz="2000">
                <a:solidFill>
                  <a:schemeClr val="dk1"/>
                </a:solidFill>
                <a:latin typeface="Open Sans"/>
                <a:ea typeface="Open Sans"/>
                <a:cs typeface="Open Sans"/>
                <a:sym typeface="Open Sans"/>
              </a:rPr>
              <a:t> as a forum where the entire enterprise can align behind the </a:t>
            </a:r>
            <a:r>
              <a:rPr b="1" i="1" lang="en-US" sz="2000">
                <a:solidFill>
                  <a:schemeClr val="dk1"/>
                </a:solidFill>
                <a:latin typeface="Open Sans"/>
                <a:ea typeface="Open Sans"/>
                <a:cs typeface="Open Sans"/>
                <a:sym typeface="Open Sans"/>
              </a:rPr>
              <a:t>Product Owners’</a:t>
            </a:r>
            <a:r>
              <a:rPr b="1" i="0" lang="en-US" sz="2000">
                <a:solidFill>
                  <a:schemeClr val="dk1"/>
                </a:solidFill>
                <a:latin typeface="Open Sans"/>
                <a:ea typeface="Open Sans"/>
                <a:cs typeface="Open Sans"/>
                <a:sym typeface="Open Sans"/>
              </a:rPr>
              <a:t> backlogs at every level of Scrum in the organization.</a:t>
            </a:r>
            <a:r>
              <a:rPr b="0" i="0" lang="en-US" sz="2000">
                <a:solidFill>
                  <a:schemeClr val="dk1"/>
                </a:solidFill>
                <a:latin typeface="Open Sans"/>
                <a:ea typeface="Open Sans"/>
                <a:cs typeface="Open Sans"/>
                <a:sym typeface="Open Sans"/>
              </a:rPr>
              <a:t> </a:t>
            </a:r>
            <a:endParaRPr/>
          </a:p>
        </p:txBody>
      </p:sp>
      <p:pic>
        <p:nvPicPr>
          <p:cNvPr id="820" name="Google Shape;820;p31"/>
          <p:cNvPicPr preferRelativeResize="0"/>
          <p:nvPr/>
        </p:nvPicPr>
        <p:blipFill rotWithShape="1">
          <a:blip r:embed="rId5">
            <a:alphaModFix/>
          </a:blip>
          <a:srcRect b="0" l="0" r="0" t="0"/>
          <a:stretch/>
        </p:blipFill>
        <p:spPr>
          <a:xfrm>
            <a:off x="6877638" y="668110"/>
            <a:ext cx="4238440" cy="2565856"/>
          </a:xfrm>
          <a:prstGeom prst="rect">
            <a:avLst/>
          </a:prstGeom>
          <a:noFill/>
          <a:ln cap="flat" cmpd="sng" w="9525">
            <a:solidFill>
              <a:srgbClr val="CD0100"/>
            </a:solidFill>
            <a:prstDash val="solid"/>
            <a:round/>
            <a:headEnd len="sm" w="sm" type="none"/>
            <a:tailEnd len="sm" w="sm" type="none"/>
          </a:ln>
        </p:spPr>
      </p:pic>
      <p:pic>
        <p:nvPicPr>
          <p:cNvPr id="821" name="Google Shape;821;p31"/>
          <p:cNvPicPr preferRelativeResize="0"/>
          <p:nvPr/>
        </p:nvPicPr>
        <p:blipFill rotWithShape="1">
          <a:blip r:embed="rId6">
            <a:alphaModFix/>
          </a:blip>
          <a:srcRect b="0" l="0" r="0" t="0"/>
          <a:stretch/>
        </p:blipFill>
        <p:spPr>
          <a:xfrm>
            <a:off x="6877638" y="3321250"/>
            <a:ext cx="4238440" cy="2776179"/>
          </a:xfrm>
          <a:prstGeom prst="rect">
            <a:avLst/>
          </a:prstGeom>
          <a:noFill/>
          <a:ln cap="flat" cmpd="sng" w="9525">
            <a:solidFill>
              <a:srgbClr val="CD0100"/>
            </a:solidFill>
            <a:prstDash val="solid"/>
            <a:round/>
            <a:headEnd len="sm" w="sm" type="none"/>
            <a:tailEnd len="sm" w="sm" type="none"/>
          </a:ln>
        </p:spPr>
      </p:pic>
      <p:cxnSp>
        <p:nvCxnSpPr>
          <p:cNvPr id="822" name="Google Shape;822;p31"/>
          <p:cNvCxnSpPr/>
          <p:nvPr/>
        </p:nvCxnSpPr>
        <p:spPr>
          <a:xfrm flipH="1">
            <a:off x="9238176" y="3795165"/>
            <a:ext cx="9556" cy="444478"/>
          </a:xfrm>
          <a:prstGeom prst="straightConnector1">
            <a:avLst/>
          </a:prstGeom>
          <a:noFill/>
          <a:ln cap="flat" cmpd="sng" w="76200">
            <a:solidFill>
              <a:schemeClr val="accent6"/>
            </a:solidFill>
            <a:prstDash val="solid"/>
            <a:miter lim="800000"/>
            <a:headEnd len="sm" w="sm" type="none"/>
            <a:tailEnd len="med" w="med" type="triangle"/>
          </a:ln>
        </p:spPr>
      </p:cxnSp>
      <p:sp>
        <p:nvSpPr>
          <p:cNvPr id="823" name="Google Shape;823;p31"/>
          <p:cNvSpPr txBox="1"/>
          <p:nvPr>
            <p:ph type="title"/>
          </p:nvPr>
        </p:nvSpPr>
        <p:spPr>
          <a:xfrm>
            <a:off x="743413" y="419533"/>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D0100"/>
              </a:buClr>
              <a:buSzPts val="4400"/>
              <a:buFont typeface="Open Sans"/>
              <a:buNone/>
            </a:pPr>
            <a:r>
              <a:rPr lang="en-US">
                <a:solidFill>
                  <a:srgbClr val="CD0100"/>
                </a:solidFill>
              </a:rPr>
              <a:t>MetaScrum</a:t>
            </a:r>
            <a:endParaRPr>
              <a:solidFill>
                <a:srgbClr val="CD0100"/>
              </a:solidFill>
            </a:endParaRPr>
          </a:p>
        </p:txBody>
      </p:sp>
      <p:sp>
        <p:nvSpPr>
          <p:cNvPr id="824" name="Google Shape;824;p31"/>
          <p:cNvSpPr txBox="1"/>
          <p:nvPr>
            <p:ph idx="12" type="sldNum"/>
          </p:nvPr>
        </p:nvSpPr>
        <p:spPr>
          <a:xfrm flipH="1">
            <a:off x="5680364" y="6388591"/>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32"/>
          <p:cNvSpPr txBox="1"/>
          <p:nvPr/>
        </p:nvSpPr>
        <p:spPr>
          <a:xfrm>
            <a:off x="2354323" y="0"/>
            <a:ext cx="9215378" cy="18415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lt1"/>
              </a:buClr>
              <a:buSzPts val="4400"/>
              <a:buFont typeface="Open Sans"/>
              <a:buNone/>
            </a:pPr>
            <a:r>
              <a:rPr b="1" lang="en-US" sz="4400">
                <a:solidFill>
                  <a:schemeClr val="lt1"/>
                </a:solidFill>
                <a:latin typeface="Open Sans"/>
                <a:ea typeface="Open Sans"/>
                <a:cs typeface="Open Sans"/>
                <a:sym typeface="Open Sans"/>
              </a:rPr>
              <a:t>Executive Action Team:</a:t>
            </a:r>
            <a:endParaRPr/>
          </a:p>
          <a:p>
            <a:pPr indent="0" lvl="0" marL="0" marR="0" rtl="0" algn="r">
              <a:lnSpc>
                <a:spcPct val="90000"/>
              </a:lnSpc>
              <a:spcBef>
                <a:spcPts val="0"/>
              </a:spcBef>
              <a:spcAft>
                <a:spcPts val="0"/>
              </a:spcAft>
              <a:buClr>
                <a:schemeClr val="lt1"/>
              </a:buClr>
              <a:buSzPts val="4400"/>
              <a:buFont typeface="Open Sans"/>
              <a:buNone/>
            </a:pPr>
            <a:r>
              <a:rPr b="1" lang="en-US" sz="4400">
                <a:solidFill>
                  <a:schemeClr val="lt1"/>
                </a:solidFill>
                <a:latin typeface="Open Sans"/>
                <a:ea typeface="Open Sans"/>
                <a:cs typeface="Open Sans"/>
                <a:sym typeface="Open Sans"/>
              </a:rPr>
              <a:t>A Scrum Team</a:t>
            </a:r>
            <a:endParaRPr/>
          </a:p>
        </p:txBody>
      </p:sp>
      <p:sp>
        <p:nvSpPr>
          <p:cNvPr id="830" name="Google Shape;830;p32"/>
          <p:cNvSpPr txBox="1"/>
          <p:nvPr/>
        </p:nvSpPr>
        <p:spPr>
          <a:xfrm>
            <a:off x="1630870" y="1738848"/>
            <a:ext cx="5111751" cy="462158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000"/>
              <a:buFont typeface="Arial"/>
              <a:buChar char="•"/>
            </a:pPr>
            <a:r>
              <a:rPr b="0" i="0" lang="en-US" sz="2000">
                <a:solidFill>
                  <a:schemeClr val="dk1"/>
                </a:solidFill>
                <a:latin typeface="Open Sans"/>
                <a:ea typeface="Open Sans"/>
                <a:cs typeface="Open Sans"/>
                <a:sym typeface="Open Sans"/>
              </a:rPr>
              <a:t>Many great </a:t>
            </a:r>
            <a:r>
              <a:rPr b="0" i="0" lang="en-US" sz="2000" u="sng" cap="small">
                <a:solidFill>
                  <a:schemeClr val="dk1"/>
                </a:solidFill>
                <a:latin typeface="Open Sans"/>
                <a:ea typeface="Open Sans"/>
                <a:cs typeface="Open Sans"/>
                <a:sym typeface="Open Sans"/>
                <a:hlinkClick r:id="rId3">
                  <a:extLst>
                    <a:ext uri="{A12FA001-AC4F-418D-AE19-62706E023703}">
                      <ahyp:hlinkClr val="tx"/>
                    </a:ext>
                  </a:extLst>
                </a:hlinkClick>
              </a:rPr>
              <a:t>Visions</a:t>
            </a:r>
            <a:r>
              <a:rPr b="0" i="0" lang="en-US" sz="2000">
                <a:solidFill>
                  <a:schemeClr val="dk1"/>
                </a:solidFill>
                <a:latin typeface="Open Sans"/>
                <a:ea typeface="Open Sans"/>
                <a:cs typeface="Open Sans"/>
                <a:sym typeface="Open Sans"/>
              </a:rPr>
              <a:t> are beyond the reach of solo efforts, and to achieve such a </a:t>
            </a:r>
            <a:r>
              <a:rPr b="0" i="0" lang="en-US" sz="2000" u="sng" cap="small">
                <a:solidFill>
                  <a:schemeClr val="dk1"/>
                </a:solidFill>
                <a:latin typeface="Open Sans"/>
                <a:ea typeface="Open Sans"/>
                <a:cs typeface="Open Sans"/>
                <a:sym typeface="Open Sans"/>
                <a:hlinkClick r:id="rId4">
                  <a:extLst>
                    <a:ext uri="{A12FA001-AC4F-418D-AE19-62706E023703}">
                      <ahyp:hlinkClr val="tx"/>
                    </a:ext>
                  </a:extLst>
                </a:hlinkClick>
              </a:rPr>
              <a:t>Vision</a:t>
            </a:r>
            <a:r>
              <a:rPr b="0" i="0" lang="en-US" sz="2000">
                <a:solidFill>
                  <a:schemeClr val="dk1"/>
                </a:solidFill>
                <a:latin typeface="Open Sans"/>
                <a:ea typeface="Open Sans"/>
                <a:cs typeface="Open Sans"/>
                <a:sym typeface="Open Sans"/>
              </a:rPr>
              <a:t> you need to build the complex product, bring it to the market and leverage feedback. In this case the Product is an Agile Organization.</a:t>
            </a:r>
            <a:endParaRPr/>
          </a:p>
          <a:p>
            <a:pPr indent="0" lvl="0" marL="0" marR="0" rtl="0" algn="l">
              <a:lnSpc>
                <a:spcPct val="90000"/>
              </a:lnSpc>
              <a:spcBef>
                <a:spcPts val="1000"/>
              </a:spcBef>
              <a:spcAft>
                <a:spcPts val="0"/>
              </a:spcAft>
              <a:buClr>
                <a:schemeClr val="dk1"/>
              </a:buClr>
              <a:buSzPts val="2000"/>
              <a:buFont typeface="Arial"/>
              <a:buNone/>
            </a:pPr>
            <a:r>
              <a:rPr b="0" i="0" lang="en-US" sz="2000">
                <a:solidFill>
                  <a:schemeClr val="dk1"/>
                </a:solidFill>
                <a:latin typeface="Open Sans"/>
                <a:ea typeface="Open Sans"/>
                <a:cs typeface="Open Sans"/>
                <a:sym typeface="Open Sans"/>
              </a:rPr>
              <a:t>Therefore:</a:t>
            </a:r>
            <a:endParaRPr/>
          </a:p>
          <a:p>
            <a:pPr indent="-228600" lvl="0" marL="228600" marR="0" rtl="0" algn="l">
              <a:lnSpc>
                <a:spcPct val="90000"/>
              </a:lnSpc>
              <a:spcBef>
                <a:spcPts val="1000"/>
              </a:spcBef>
              <a:spcAft>
                <a:spcPts val="0"/>
              </a:spcAft>
              <a:buClr>
                <a:schemeClr val="dk1"/>
              </a:buClr>
              <a:buSzPts val="2000"/>
              <a:buFont typeface="Arial"/>
              <a:buChar char="•"/>
            </a:pPr>
            <a:r>
              <a:rPr b="1" i="0" lang="en-US" sz="2000">
                <a:solidFill>
                  <a:schemeClr val="dk1"/>
                </a:solidFill>
                <a:latin typeface="Open Sans"/>
                <a:ea typeface="Open Sans"/>
                <a:cs typeface="Open Sans"/>
                <a:sym typeface="Open Sans"/>
              </a:rPr>
              <a:t>Form a team that has all the necessary competencies: the people who can make and deliver the product (a </a:t>
            </a:r>
            <a:r>
              <a:rPr b="1" i="0" lang="en-US" sz="2000" u="sng" cap="small">
                <a:solidFill>
                  <a:schemeClr val="dk1"/>
                </a:solidFill>
                <a:latin typeface="Open Sans"/>
                <a:ea typeface="Open Sans"/>
                <a:cs typeface="Open Sans"/>
                <a:sym typeface="Open Sans"/>
                <a:hlinkClick r:id="rId5">
                  <a:extLst>
                    <a:ext uri="{A12FA001-AC4F-418D-AE19-62706E023703}">
                      <ahyp:hlinkClr val="tx"/>
                    </a:ext>
                  </a:extLst>
                </a:hlinkClick>
              </a:rPr>
              <a:t>Development Team</a:t>
            </a:r>
            <a:r>
              <a:rPr b="1" i="0" lang="en-US" sz="2000">
                <a:solidFill>
                  <a:schemeClr val="dk1"/>
                </a:solidFill>
                <a:latin typeface="Open Sans"/>
                <a:ea typeface="Open Sans"/>
                <a:cs typeface="Open Sans"/>
                <a:sym typeface="Open Sans"/>
              </a:rPr>
              <a:t>), a </a:t>
            </a:r>
            <a:r>
              <a:rPr b="1" i="0" lang="en-US" sz="2000" u="sng" cap="small">
                <a:solidFill>
                  <a:schemeClr val="dk1"/>
                </a:solidFill>
                <a:latin typeface="Open Sans"/>
                <a:ea typeface="Open Sans"/>
                <a:cs typeface="Open Sans"/>
                <a:sym typeface="Open Sans"/>
                <a:hlinkClick r:id="rId6">
                  <a:extLst>
                    <a:ext uri="{A12FA001-AC4F-418D-AE19-62706E023703}">
                      <ahyp:hlinkClr val="tx"/>
                    </a:ext>
                  </a:extLst>
                </a:hlinkClick>
              </a:rPr>
              <a:t>Product Owner</a:t>
            </a:r>
            <a:r>
              <a:rPr b="1" i="0" lang="en-US" sz="2000">
                <a:solidFill>
                  <a:schemeClr val="dk1"/>
                </a:solidFill>
                <a:latin typeface="Open Sans"/>
                <a:ea typeface="Open Sans"/>
                <a:cs typeface="Open Sans"/>
                <a:sym typeface="Open Sans"/>
              </a:rPr>
              <a:t> who guides product direction, and a </a:t>
            </a:r>
            <a:r>
              <a:rPr b="1" i="0" lang="en-US" sz="2000" u="sng" cap="small">
                <a:solidFill>
                  <a:schemeClr val="dk1"/>
                </a:solidFill>
                <a:latin typeface="Open Sans"/>
                <a:ea typeface="Open Sans"/>
                <a:cs typeface="Open Sans"/>
                <a:sym typeface="Open Sans"/>
                <a:hlinkClick r:id="rId7">
                  <a:extLst>
                    <a:ext uri="{A12FA001-AC4F-418D-AE19-62706E023703}">
                      <ahyp:hlinkClr val="tx"/>
                    </a:ext>
                  </a:extLst>
                </a:hlinkClick>
              </a:rPr>
              <a:t>ScrumMaster</a:t>
            </a:r>
            <a:r>
              <a:rPr b="1" i="0" lang="en-US" sz="2000">
                <a:solidFill>
                  <a:schemeClr val="dk1"/>
                </a:solidFill>
                <a:latin typeface="Open Sans"/>
                <a:ea typeface="Open Sans"/>
                <a:cs typeface="Open Sans"/>
                <a:sym typeface="Open Sans"/>
              </a:rPr>
              <a:t> who facilitates learning.</a:t>
            </a:r>
            <a:endParaRPr b="0" i="0" sz="2000">
              <a:solidFill>
                <a:srgbClr val="FF0000"/>
              </a:solidFill>
              <a:latin typeface="Arial"/>
              <a:ea typeface="Arial"/>
              <a:cs typeface="Arial"/>
              <a:sym typeface="Arial"/>
            </a:endParaRPr>
          </a:p>
        </p:txBody>
      </p:sp>
      <p:pic>
        <p:nvPicPr>
          <p:cNvPr id="831" name="Google Shape;831;p32"/>
          <p:cNvPicPr preferRelativeResize="0"/>
          <p:nvPr/>
        </p:nvPicPr>
        <p:blipFill rotWithShape="1">
          <a:blip r:embed="rId8">
            <a:alphaModFix/>
          </a:blip>
          <a:srcRect b="0" l="0" r="0" t="0"/>
          <a:stretch/>
        </p:blipFill>
        <p:spPr>
          <a:xfrm>
            <a:off x="7075018" y="1841500"/>
            <a:ext cx="4162286" cy="3612549"/>
          </a:xfrm>
          <a:prstGeom prst="rect">
            <a:avLst/>
          </a:prstGeom>
          <a:noFill/>
          <a:ln>
            <a:noFill/>
          </a:ln>
        </p:spPr>
      </p:pic>
      <p:sp>
        <p:nvSpPr>
          <p:cNvPr id="832" name="Google Shape;832;p32"/>
          <p:cNvSpPr txBox="1"/>
          <p:nvPr>
            <p:ph type="title"/>
          </p:nvPr>
        </p:nvSpPr>
        <p:spPr>
          <a:xfrm>
            <a:off x="743413" y="497568"/>
            <a:ext cx="9880252" cy="11430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D0100"/>
              </a:buClr>
              <a:buSzPct val="100000"/>
              <a:buFont typeface="Open Sans"/>
              <a:buNone/>
            </a:pPr>
            <a:r>
              <a:rPr lang="en-US">
                <a:solidFill>
                  <a:srgbClr val="CD0100"/>
                </a:solidFill>
              </a:rPr>
              <a:t>Executive Action Team: A Scrum Team</a:t>
            </a:r>
            <a:endParaRPr/>
          </a:p>
        </p:txBody>
      </p:sp>
      <p:sp>
        <p:nvSpPr>
          <p:cNvPr id="833" name="Google Shape;833;p32"/>
          <p:cNvSpPr txBox="1"/>
          <p:nvPr>
            <p:ph idx="12" type="sldNum"/>
          </p:nvPr>
        </p:nvSpPr>
        <p:spPr>
          <a:xfrm flipH="1">
            <a:off x="5888182" y="6360432"/>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33"/>
          <p:cNvSpPr txBox="1"/>
          <p:nvPr/>
        </p:nvSpPr>
        <p:spPr>
          <a:xfrm>
            <a:off x="2354323" y="0"/>
            <a:ext cx="9215378" cy="18415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lt1"/>
              </a:buClr>
              <a:buSzPts val="4400"/>
              <a:buFont typeface="Open Sans"/>
              <a:buNone/>
            </a:pPr>
            <a:r>
              <a:rPr b="1" lang="en-US" sz="4400">
                <a:solidFill>
                  <a:schemeClr val="lt1"/>
                </a:solidFill>
                <a:latin typeface="Open Sans"/>
                <a:ea typeface="Open Sans"/>
                <a:cs typeface="Open Sans"/>
                <a:sym typeface="Open Sans"/>
              </a:rPr>
              <a:t>Scrum@Scale Patterns</a:t>
            </a:r>
            <a:endParaRPr/>
          </a:p>
        </p:txBody>
      </p:sp>
      <p:sp>
        <p:nvSpPr>
          <p:cNvPr id="839" name="Google Shape;839;p33"/>
          <p:cNvSpPr txBox="1"/>
          <p:nvPr/>
        </p:nvSpPr>
        <p:spPr>
          <a:xfrm>
            <a:off x="1580993" y="1770749"/>
            <a:ext cx="5111751" cy="462158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000"/>
              <a:buFont typeface="Arial"/>
              <a:buChar char="•"/>
            </a:pPr>
            <a:r>
              <a:rPr b="0" i="0" lang="en-US" sz="2000">
                <a:solidFill>
                  <a:schemeClr val="dk1"/>
                </a:solidFill>
                <a:latin typeface="Open Sans"/>
                <a:ea typeface="Open Sans"/>
                <a:cs typeface="Open Sans"/>
                <a:sym typeface="Open Sans"/>
              </a:rPr>
              <a:t>Mitosis</a:t>
            </a:r>
            <a:endParaRPr/>
          </a:p>
          <a:p>
            <a:pPr indent="-228600" lvl="0" marL="228600" marR="0" rtl="0" algn="l">
              <a:lnSpc>
                <a:spcPct val="90000"/>
              </a:lnSpc>
              <a:spcBef>
                <a:spcPts val="50"/>
              </a:spcBef>
              <a:spcAft>
                <a:spcPts val="0"/>
              </a:spcAft>
              <a:buClr>
                <a:schemeClr val="dk1"/>
              </a:buClr>
              <a:buSzPts val="2000"/>
              <a:buFont typeface="Arial"/>
              <a:buChar char="•"/>
            </a:pPr>
            <a:r>
              <a:rPr b="0" i="0" lang="en-US" sz="2000">
                <a:solidFill>
                  <a:schemeClr val="dk1"/>
                </a:solidFill>
                <a:latin typeface="Open Sans"/>
                <a:ea typeface="Open Sans"/>
                <a:cs typeface="Open Sans"/>
                <a:sym typeface="Open Sans"/>
              </a:rPr>
              <a:t>Scrum Team</a:t>
            </a:r>
            <a:endParaRPr/>
          </a:p>
          <a:p>
            <a:pPr indent="-228600" lvl="0" marL="228600" marR="0" rtl="0" algn="l">
              <a:lnSpc>
                <a:spcPct val="90000"/>
              </a:lnSpc>
              <a:spcBef>
                <a:spcPts val="50"/>
              </a:spcBef>
              <a:spcAft>
                <a:spcPts val="0"/>
              </a:spcAft>
              <a:buClr>
                <a:schemeClr val="dk1"/>
              </a:buClr>
              <a:buSzPts val="2000"/>
              <a:buFont typeface="Arial"/>
              <a:buChar char="•"/>
            </a:pPr>
            <a:r>
              <a:rPr b="0" i="0" lang="en-US" sz="2000">
                <a:solidFill>
                  <a:schemeClr val="dk1"/>
                </a:solidFill>
                <a:latin typeface="Open Sans"/>
                <a:ea typeface="Open Sans"/>
                <a:cs typeface="Open Sans"/>
                <a:sym typeface="Open Sans"/>
              </a:rPr>
              <a:t>Scrum of Scrums</a:t>
            </a:r>
            <a:endParaRPr/>
          </a:p>
          <a:p>
            <a:pPr indent="-228600" lvl="0" marL="228600" marR="0" rtl="0" algn="l">
              <a:lnSpc>
                <a:spcPct val="90000"/>
              </a:lnSpc>
              <a:spcBef>
                <a:spcPts val="50"/>
              </a:spcBef>
              <a:spcAft>
                <a:spcPts val="0"/>
              </a:spcAft>
              <a:buClr>
                <a:schemeClr val="dk1"/>
              </a:buClr>
              <a:buSzPts val="2000"/>
              <a:buFont typeface="Arial"/>
              <a:buChar char="•"/>
            </a:pPr>
            <a:r>
              <a:rPr b="0" i="0" lang="en-US" sz="2000">
                <a:solidFill>
                  <a:schemeClr val="dk1"/>
                </a:solidFill>
                <a:latin typeface="Open Sans"/>
                <a:ea typeface="Open Sans"/>
                <a:cs typeface="Open Sans"/>
                <a:sym typeface="Open Sans"/>
              </a:rPr>
              <a:t>Product Owner Team</a:t>
            </a:r>
            <a:endParaRPr/>
          </a:p>
          <a:p>
            <a:pPr indent="-228600" lvl="0" marL="228600" marR="0" rtl="0" algn="l">
              <a:lnSpc>
                <a:spcPct val="90000"/>
              </a:lnSpc>
              <a:spcBef>
                <a:spcPts val="50"/>
              </a:spcBef>
              <a:spcAft>
                <a:spcPts val="0"/>
              </a:spcAft>
              <a:buClr>
                <a:schemeClr val="dk1"/>
              </a:buClr>
              <a:buSzPts val="2000"/>
              <a:buFont typeface="Arial"/>
              <a:buChar char="•"/>
            </a:pPr>
            <a:r>
              <a:rPr b="0" i="0" lang="en-US" sz="2000">
                <a:solidFill>
                  <a:schemeClr val="dk1"/>
                </a:solidFill>
                <a:latin typeface="Open Sans"/>
                <a:ea typeface="Open Sans"/>
                <a:cs typeface="Open Sans"/>
                <a:sym typeface="Open Sans"/>
              </a:rPr>
              <a:t>MetaScrum</a:t>
            </a:r>
            <a:endParaRPr b="0" i="0" sz="2000">
              <a:solidFill>
                <a:schemeClr val="dk1"/>
              </a:solidFill>
              <a:latin typeface="Open Sans"/>
              <a:ea typeface="Open Sans"/>
              <a:cs typeface="Open Sans"/>
              <a:sym typeface="Open Sans"/>
            </a:endParaRPr>
          </a:p>
          <a:p>
            <a:pPr indent="-228600" lvl="0" marL="228600" marR="0" rtl="0" algn="l">
              <a:lnSpc>
                <a:spcPct val="90000"/>
              </a:lnSpc>
              <a:spcBef>
                <a:spcPts val="50"/>
              </a:spcBef>
              <a:spcAft>
                <a:spcPts val="0"/>
              </a:spcAft>
              <a:buClr>
                <a:schemeClr val="dk1"/>
              </a:buClr>
              <a:buSzPts val="2000"/>
              <a:buFont typeface="Arial"/>
              <a:buChar char="•"/>
            </a:pPr>
            <a:r>
              <a:rPr b="0" i="0" lang="en-US" sz="2000">
                <a:solidFill>
                  <a:schemeClr val="dk1"/>
                </a:solidFill>
                <a:latin typeface="Open Sans"/>
                <a:ea typeface="Open Sans"/>
                <a:cs typeface="Open Sans"/>
                <a:sym typeface="Open Sans"/>
              </a:rPr>
              <a:t>Executive Action Team</a:t>
            </a:r>
            <a:endParaRPr/>
          </a:p>
          <a:p>
            <a:pPr indent="-101600" lvl="0" marL="228600" marR="0" rtl="0" algn="l">
              <a:lnSpc>
                <a:spcPct val="90000"/>
              </a:lnSpc>
              <a:spcBef>
                <a:spcPts val="50"/>
              </a:spcBef>
              <a:spcAft>
                <a:spcPts val="0"/>
              </a:spcAft>
              <a:buClr>
                <a:schemeClr val="dk1"/>
              </a:buClr>
              <a:buSzPts val="2000"/>
              <a:buFont typeface="Arial"/>
              <a:buNone/>
            </a:pPr>
            <a:r>
              <a:t/>
            </a:r>
            <a:endParaRPr b="0" i="0" sz="2000">
              <a:solidFill>
                <a:srgbClr val="FF0000"/>
              </a:solidFill>
              <a:latin typeface="Arial"/>
              <a:ea typeface="Arial"/>
              <a:cs typeface="Arial"/>
              <a:sym typeface="Arial"/>
            </a:endParaRPr>
          </a:p>
          <a:p>
            <a:pPr indent="-228600" lvl="0" marL="228600" marR="0" rtl="0" algn="l">
              <a:lnSpc>
                <a:spcPct val="90000"/>
              </a:lnSpc>
              <a:spcBef>
                <a:spcPts val="50"/>
              </a:spcBef>
              <a:spcAft>
                <a:spcPts val="0"/>
              </a:spcAft>
              <a:buClr>
                <a:srgbClr val="FF0000"/>
              </a:buClr>
              <a:buSzPts val="2000"/>
              <a:buFont typeface="Arial"/>
              <a:buChar char="•"/>
            </a:pPr>
            <a:r>
              <a:rPr b="0" i="0" lang="en-US" sz="2000">
                <a:solidFill>
                  <a:srgbClr val="FF0000"/>
                </a:solidFill>
                <a:latin typeface="Arial"/>
                <a:ea typeface="Arial"/>
                <a:cs typeface="Arial"/>
                <a:sym typeface="Arial"/>
              </a:rPr>
              <a:t>There is a Scrum Team that owns the agile implementation called an Executive Action Team (EAT)</a:t>
            </a:r>
            <a:endParaRPr/>
          </a:p>
          <a:p>
            <a:pPr indent="-228600" lvl="0" marL="228600" marR="0" rtl="0" algn="l">
              <a:lnSpc>
                <a:spcPct val="90000"/>
              </a:lnSpc>
              <a:spcBef>
                <a:spcPts val="50"/>
              </a:spcBef>
              <a:spcAft>
                <a:spcPts val="0"/>
              </a:spcAft>
              <a:buClr>
                <a:srgbClr val="FF0000"/>
              </a:buClr>
              <a:buSzPts val="2000"/>
              <a:buFont typeface="Arial"/>
              <a:buChar char="•"/>
            </a:pPr>
            <a:r>
              <a:rPr b="0" i="0" lang="en-US" sz="2000">
                <a:solidFill>
                  <a:srgbClr val="FF0000"/>
                </a:solidFill>
                <a:latin typeface="Arial"/>
                <a:ea typeface="Arial"/>
                <a:cs typeface="Arial"/>
                <a:sym typeface="Arial"/>
              </a:rPr>
              <a:t>There is a Product Owner Team called an Executive MetaScrum Team (EMT) that owns the organization’s backlog.</a:t>
            </a:r>
            <a:endParaRPr/>
          </a:p>
        </p:txBody>
      </p:sp>
      <p:pic>
        <p:nvPicPr>
          <p:cNvPr id="840" name="Google Shape;840;p33"/>
          <p:cNvPicPr preferRelativeResize="0"/>
          <p:nvPr/>
        </p:nvPicPr>
        <p:blipFill rotWithShape="1">
          <a:blip r:embed="rId3">
            <a:alphaModFix/>
          </a:blip>
          <a:srcRect b="0" l="0" r="0" t="0"/>
          <a:stretch/>
        </p:blipFill>
        <p:spPr>
          <a:xfrm>
            <a:off x="7431578" y="1129909"/>
            <a:ext cx="3985722" cy="5333175"/>
          </a:xfrm>
          <a:prstGeom prst="rect">
            <a:avLst/>
          </a:prstGeom>
          <a:noFill/>
          <a:ln>
            <a:noFill/>
          </a:ln>
        </p:spPr>
      </p:pic>
      <p:sp>
        <p:nvSpPr>
          <p:cNvPr id="841" name="Google Shape;841;p33"/>
          <p:cNvSpPr txBox="1"/>
          <p:nvPr>
            <p:ph type="title"/>
          </p:nvPr>
        </p:nvSpPr>
        <p:spPr>
          <a:xfrm>
            <a:off x="774700" y="465667"/>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D0100"/>
              </a:buClr>
              <a:buSzPts val="4400"/>
              <a:buFont typeface="Open Sans"/>
              <a:buNone/>
            </a:pPr>
            <a:r>
              <a:rPr lang="en-US">
                <a:solidFill>
                  <a:srgbClr val="CD0100"/>
                </a:solidFill>
              </a:rPr>
              <a:t>Scrum@Scale Patterns</a:t>
            </a:r>
            <a:endParaRPr/>
          </a:p>
        </p:txBody>
      </p:sp>
      <p:sp>
        <p:nvSpPr>
          <p:cNvPr id="842" name="Google Shape;842;p33"/>
          <p:cNvSpPr txBox="1"/>
          <p:nvPr>
            <p:ph idx="12" type="sldNum"/>
          </p:nvPr>
        </p:nvSpPr>
        <p:spPr>
          <a:xfrm flipH="1">
            <a:off x="5886041" y="6388115"/>
            <a:ext cx="41563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34"/>
          <p:cNvSpPr txBox="1"/>
          <p:nvPr/>
        </p:nvSpPr>
        <p:spPr>
          <a:xfrm>
            <a:off x="2354323" y="0"/>
            <a:ext cx="9215378" cy="1841500"/>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r">
              <a:lnSpc>
                <a:spcPct val="90000"/>
              </a:lnSpc>
              <a:spcBef>
                <a:spcPts val="0"/>
              </a:spcBef>
              <a:spcAft>
                <a:spcPts val="0"/>
              </a:spcAft>
              <a:buClr>
                <a:schemeClr val="lt1"/>
              </a:buClr>
              <a:buSzPct val="100000"/>
              <a:buFont typeface="Open Sans"/>
              <a:buNone/>
            </a:pPr>
            <a:r>
              <a:rPr b="1" lang="en-US" sz="6000">
                <a:solidFill>
                  <a:schemeClr val="lt1"/>
                </a:solidFill>
                <a:latin typeface="Open Sans"/>
                <a:ea typeface="Open Sans"/>
                <a:cs typeface="Open Sans"/>
                <a:sym typeface="Open Sans"/>
              </a:rPr>
              <a:t>How to Do Twice the Work in Half the Time at Scale</a:t>
            </a:r>
            <a:endParaRPr b="1" sz="4800">
              <a:solidFill>
                <a:schemeClr val="lt1"/>
              </a:solidFill>
              <a:latin typeface="Open Sans"/>
              <a:ea typeface="Open Sans"/>
              <a:cs typeface="Open Sans"/>
              <a:sym typeface="Open Sans"/>
            </a:endParaRPr>
          </a:p>
        </p:txBody>
      </p:sp>
      <p:sp>
        <p:nvSpPr>
          <p:cNvPr id="848" name="Google Shape;848;p34"/>
          <p:cNvSpPr txBox="1"/>
          <p:nvPr/>
        </p:nvSpPr>
        <p:spPr>
          <a:xfrm>
            <a:off x="1497867" y="2581359"/>
            <a:ext cx="5111751" cy="4079309"/>
          </a:xfrm>
          <a:prstGeom prst="rect">
            <a:avLst/>
          </a:prstGeom>
          <a:noFill/>
          <a:ln>
            <a:noFill/>
          </a:ln>
        </p:spPr>
        <p:txBody>
          <a:bodyPr anchorCtr="0" anchor="t" bIns="45700" lIns="91425" spcFirstLastPara="1" rIns="91425" wrap="square" tIns="45700">
            <a:noAutofit/>
          </a:bodyPr>
          <a:lstStyle/>
          <a:p>
            <a:pPr indent="-76200" lvl="0" marL="228600" marR="0" rtl="0" algn="l">
              <a:lnSpc>
                <a:spcPct val="90000"/>
              </a:lnSpc>
              <a:spcBef>
                <a:spcPts val="0"/>
              </a:spcBef>
              <a:spcAft>
                <a:spcPts val="0"/>
              </a:spcAft>
              <a:buClr>
                <a:schemeClr val="dk1"/>
              </a:buClr>
              <a:buSzPts val="2400"/>
              <a:buFont typeface="Arial"/>
              <a:buNone/>
            </a:pPr>
            <a:r>
              <a:t/>
            </a:r>
            <a:endParaRPr b="0" i="0" sz="2400">
              <a:solidFill>
                <a:srgbClr val="FF0000"/>
              </a:solidFill>
              <a:latin typeface="Open Sans"/>
              <a:ea typeface="Open Sans"/>
              <a:cs typeface="Open Sans"/>
              <a:sym typeface="Open Sans"/>
            </a:endParaRPr>
          </a:p>
        </p:txBody>
      </p:sp>
      <p:sp>
        <p:nvSpPr>
          <p:cNvPr id="849" name="Google Shape;849;p34"/>
          <p:cNvSpPr txBox="1"/>
          <p:nvPr>
            <p:ph idx="1" type="body"/>
          </p:nvPr>
        </p:nvSpPr>
        <p:spPr>
          <a:xfrm>
            <a:off x="1497867" y="1784653"/>
            <a:ext cx="5111751" cy="3932873"/>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90000"/>
              </a:lnSpc>
              <a:spcBef>
                <a:spcPts val="0"/>
              </a:spcBef>
              <a:spcAft>
                <a:spcPts val="0"/>
              </a:spcAft>
              <a:buClr>
                <a:schemeClr val="dk1"/>
              </a:buClr>
              <a:buSzPct val="100000"/>
              <a:buChar char="•"/>
            </a:pPr>
            <a:r>
              <a:rPr lang="en-US" sz="2200"/>
              <a:t>Implemented scaled agile framework with 26 release trains for 17000 people growing to 22000 team members and 41 release trains in 2021.</a:t>
            </a:r>
            <a:endParaRPr/>
          </a:p>
          <a:p>
            <a:pPr indent="-342900" lvl="1" marL="622300" rtl="0" algn="l">
              <a:lnSpc>
                <a:spcPct val="90000"/>
              </a:lnSpc>
              <a:spcBef>
                <a:spcPts val="50"/>
              </a:spcBef>
              <a:spcAft>
                <a:spcPts val="0"/>
              </a:spcAft>
              <a:buClr>
                <a:srgbClr val="FF0000"/>
              </a:buClr>
              <a:buSzPct val="100000"/>
              <a:buChar char="•"/>
            </a:pPr>
            <a:r>
              <a:rPr lang="en-US" sz="2200">
                <a:solidFill>
                  <a:srgbClr val="FF0000"/>
                </a:solidFill>
              </a:rPr>
              <a:t>Cycle time for feature development dropped from 86 days to 42 days.</a:t>
            </a:r>
            <a:endParaRPr/>
          </a:p>
          <a:p>
            <a:pPr indent="-342900" lvl="0" marL="342900" rtl="0" algn="l">
              <a:lnSpc>
                <a:spcPct val="90000"/>
              </a:lnSpc>
              <a:spcBef>
                <a:spcPts val="50"/>
              </a:spcBef>
              <a:spcAft>
                <a:spcPts val="0"/>
              </a:spcAft>
              <a:buClr>
                <a:schemeClr val="dk1"/>
              </a:buClr>
              <a:buSzPct val="100000"/>
              <a:buChar char="•"/>
            </a:pPr>
            <a:r>
              <a:rPr lang="en-US" sz="2200"/>
              <a:t>The Brand Marketing release train, the digital storefront deployed scaled scrum patterns.</a:t>
            </a:r>
            <a:endParaRPr/>
          </a:p>
          <a:p>
            <a:pPr indent="-342900" lvl="1" marL="622300" rtl="0" algn="l">
              <a:lnSpc>
                <a:spcPct val="90000"/>
              </a:lnSpc>
              <a:spcBef>
                <a:spcPts val="50"/>
              </a:spcBef>
              <a:spcAft>
                <a:spcPts val="0"/>
              </a:spcAft>
              <a:buClr>
                <a:srgbClr val="FF0000"/>
              </a:buClr>
              <a:buSzPct val="100000"/>
              <a:buChar char="•"/>
            </a:pPr>
            <a:r>
              <a:rPr lang="en-US" sz="2200">
                <a:solidFill>
                  <a:srgbClr val="FF0000"/>
                </a:solidFill>
              </a:rPr>
              <a:t>Scaled scrum patterns reduced average cycle time to 11.6 days which was 720% better than original baseline.</a:t>
            </a:r>
            <a:endParaRPr/>
          </a:p>
          <a:p>
            <a:pPr indent="-156083" lvl="0" marL="279400" rtl="0" algn="l">
              <a:lnSpc>
                <a:spcPct val="90000"/>
              </a:lnSpc>
              <a:spcBef>
                <a:spcPts val="1000"/>
              </a:spcBef>
              <a:spcAft>
                <a:spcPts val="0"/>
              </a:spcAft>
              <a:buClr>
                <a:schemeClr val="dk1"/>
              </a:buClr>
              <a:buSzPct val="100000"/>
              <a:buNone/>
            </a:pPr>
            <a:r>
              <a:t/>
            </a:r>
            <a:endParaRPr/>
          </a:p>
        </p:txBody>
      </p:sp>
      <p:sp>
        <p:nvSpPr>
          <p:cNvPr id="850" name="Google Shape;850;p34"/>
          <p:cNvSpPr txBox="1"/>
          <p:nvPr>
            <p:ph type="title"/>
          </p:nvPr>
        </p:nvSpPr>
        <p:spPr>
          <a:xfrm>
            <a:off x="1497867" y="371705"/>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C0000"/>
              </a:buClr>
              <a:buSzPts val="3600"/>
              <a:buFont typeface="Open Sans"/>
              <a:buNone/>
            </a:pPr>
            <a:r>
              <a:rPr lang="en-US"/>
              <a:t>Rocket Mortgage Delivers Twice the Value in Half the Time at Scale</a:t>
            </a:r>
            <a:endParaRPr/>
          </a:p>
        </p:txBody>
      </p:sp>
      <p:pic>
        <p:nvPicPr>
          <p:cNvPr descr="Chart&#10;&#10;Description automatically generated" id="851" name="Google Shape;851;p34"/>
          <p:cNvPicPr preferRelativeResize="0"/>
          <p:nvPr/>
        </p:nvPicPr>
        <p:blipFill rotWithShape="1">
          <a:blip r:embed="rId3">
            <a:alphaModFix/>
          </a:blip>
          <a:srcRect b="0" l="0" r="0" t="0"/>
          <a:stretch/>
        </p:blipFill>
        <p:spPr>
          <a:xfrm>
            <a:off x="6693729" y="1841500"/>
            <a:ext cx="5111751" cy="3289507"/>
          </a:xfrm>
          <a:prstGeom prst="rect">
            <a:avLst/>
          </a:prstGeom>
          <a:noFill/>
          <a:ln cap="flat" cmpd="sng" w="9525">
            <a:solidFill>
              <a:schemeClr val="dk1"/>
            </a:solidFill>
            <a:prstDash val="solid"/>
            <a:round/>
            <a:headEnd len="sm" w="sm" type="none"/>
            <a:tailEnd len="sm" w="sm" type="none"/>
          </a:ln>
          <a:effectLst>
            <a:outerShdw blurRad="50800" rotWithShape="0" algn="ctr" dir="2525777" dist="133288">
              <a:srgbClr val="000000">
                <a:alpha val="88627"/>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35"/>
          <p:cNvSpPr txBox="1"/>
          <p:nvPr>
            <p:ph idx="1" type="body"/>
          </p:nvPr>
        </p:nvSpPr>
        <p:spPr>
          <a:xfrm>
            <a:off x="1390782" y="1760118"/>
            <a:ext cx="5721219" cy="3932874"/>
          </a:xfrm>
          <a:prstGeom prst="rect">
            <a:avLst/>
          </a:prstGeom>
          <a:noFill/>
          <a:ln>
            <a:noFill/>
          </a:ln>
        </p:spPr>
        <p:txBody>
          <a:bodyPr anchorCtr="0" anchor="t" bIns="45700" lIns="91425" spcFirstLastPara="1" rIns="91425" wrap="square" tIns="45700">
            <a:normAutofit/>
          </a:bodyPr>
          <a:lstStyle/>
          <a:p>
            <a:pPr indent="-279400" lvl="0" marL="279400" rtl="0" algn="l">
              <a:lnSpc>
                <a:spcPct val="90000"/>
              </a:lnSpc>
              <a:spcBef>
                <a:spcPts val="0"/>
              </a:spcBef>
              <a:spcAft>
                <a:spcPts val="0"/>
              </a:spcAft>
              <a:buClr>
                <a:schemeClr val="dk1"/>
              </a:buClr>
              <a:buSzPts val="2100"/>
              <a:buChar char="•"/>
            </a:pPr>
            <a:r>
              <a:rPr lang="en-US"/>
              <a:t>Standardize and improve Scrum</a:t>
            </a:r>
            <a:endParaRPr/>
          </a:p>
          <a:p>
            <a:pPr indent="-279400" lvl="0" marL="279400" rtl="0" algn="l">
              <a:lnSpc>
                <a:spcPct val="90000"/>
              </a:lnSpc>
              <a:spcBef>
                <a:spcPts val="1000"/>
              </a:spcBef>
              <a:spcAft>
                <a:spcPts val="0"/>
              </a:spcAft>
              <a:buClr>
                <a:schemeClr val="dk1"/>
              </a:buClr>
              <a:buSzPts val="2100"/>
              <a:buChar char="•"/>
            </a:pPr>
            <a:r>
              <a:rPr lang="en-US"/>
              <a:t>Streamline organization and meetings</a:t>
            </a:r>
            <a:endParaRPr/>
          </a:p>
          <a:p>
            <a:pPr indent="-279400" lvl="0" marL="279400" rtl="0" algn="l">
              <a:lnSpc>
                <a:spcPct val="90000"/>
              </a:lnSpc>
              <a:spcBef>
                <a:spcPts val="1000"/>
              </a:spcBef>
              <a:spcAft>
                <a:spcPts val="0"/>
              </a:spcAft>
              <a:buClr>
                <a:schemeClr val="dk1"/>
              </a:buClr>
              <a:buSzPts val="2100"/>
              <a:buChar char="•"/>
            </a:pPr>
            <a:r>
              <a:rPr lang="en-US"/>
              <a:t>Total focus on delivery</a:t>
            </a:r>
            <a:endParaRPr/>
          </a:p>
          <a:p>
            <a:pPr indent="-279400" lvl="0" marL="279400" rtl="0" algn="l">
              <a:lnSpc>
                <a:spcPct val="90000"/>
              </a:lnSpc>
              <a:spcBef>
                <a:spcPts val="1000"/>
              </a:spcBef>
              <a:spcAft>
                <a:spcPts val="0"/>
              </a:spcAft>
              <a:buClr>
                <a:schemeClr val="dk1"/>
              </a:buClr>
              <a:buSzPts val="2100"/>
              <a:buChar char="•"/>
            </a:pPr>
            <a:r>
              <a:rPr lang="en-US"/>
              <a:t>Strong DevOps implementation</a:t>
            </a:r>
            <a:endParaRPr/>
          </a:p>
          <a:p>
            <a:pPr indent="-279400" lvl="0" marL="279400" rtl="0" algn="l">
              <a:lnSpc>
                <a:spcPct val="90000"/>
              </a:lnSpc>
              <a:spcBef>
                <a:spcPts val="1000"/>
              </a:spcBef>
              <a:spcAft>
                <a:spcPts val="0"/>
              </a:spcAft>
              <a:buClr>
                <a:schemeClr val="dk1"/>
              </a:buClr>
              <a:buSzPts val="2100"/>
              <a:buChar char="•"/>
            </a:pPr>
            <a:r>
              <a:rPr lang="en-US"/>
              <a:t>Went from delivering every quarter to delivering multiple times a day</a:t>
            </a:r>
            <a:endParaRPr/>
          </a:p>
          <a:p>
            <a:pPr indent="-279400" lvl="0" marL="279400" rtl="0" algn="l">
              <a:lnSpc>
                <a:spcPct val="90000"/>
              </a:lnSpc>
              <a:spcBef>
                <a:spcPts val="1000"/>
              </a:spcBef>
              <a:spcAft>
                <a:spcPts val="0"/>
              </a:spcAft>
              <a:buClr>
                <a:schemeClr val="dk1"/>
              </a:buClr>
              <a:buSzPts val="2100"/>
              <a:buChar char="•"/>
            </a:pPr>
            <a:r>
              <a:rPr lang="en-US"/>
              <a:t>Used new capabilities to bring up COVID testing system for city of Detroit in one week.</a:t>
            </a:r>
            <a:endParaRPr/>
          </a:p>
        </p:txBody>
      </p:sp>
      <p:sp>
        <p:nvSpPr>
          <p:cNvPr id="857" name="Google Shape;857;p35"/>
          <p:cNvSpPr txBox="1"/>
          <p:nvPr>
            <p:ph type="title"/>
          </p:nvPr>
        </p:nvSpPr>
        <p:spPr>
          <a:xfrm>
            <a:off x="1225551" y="465667"/>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C0000"/>
              </a:buClr>
              <a:buSzPts val="3600"/>
              <a:buFont typeface="Open Sans"/>
              <a:buNone/>
            </a:pPr>
            <a:r>
              <a:rPr lang="en-US"/>
              <a:t>Moving from a SAFe Culture to a Delivery Culture</a:t>
            </a:r>
            <a:endParaRPr/>
          </a:p>
        </p:txBody>
      </p:sp>
      <p:sp>
        <p:nvSpPr>
          <p:cNvPr id="858" name="Google Shape;858;p35"/>
          <p:cNvSpPr/>
          <p:nvPr/>
        </p:nvSpPr>
        <p:spPr>
          <a:xfrm>
            <a:off x="8001000" y="1808857"/>
            <a:ext cx="28312534" cy="184666"/>
          </a:xfrm>
          <a:prstGeom prst="rect">
            <a:avLst/>
          </a:prstGeom>
          <a:noFill/>
          <a:ln>
            <a:noFill/>
          </a:ln>
          <a:effectLst>
            <a:outerShdw blurRad="50800" rotWithShape="0" algn="ctr" dir="2525777" dist="133288">
              <a:srgbClr val="000000">
                <a:alpha val="88627"/>
              </a:srgbClr>
            </a:outerShdw>
          </a:effectLst>
        </p:spPr>
        <p:txBody>
          <a:bodyPr anchorCtr="0" anchor="ctr" bIns="22850" lIns="45700" spcFirstLastPara="1" rIns="45700" wrap="square" tIns="22850">
            <a:sp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pic>
        <p:nvPicPr>
          <p:cNvPr id="859" name="Google Shape;859;p35"/>
          <p:cNvPicPr preferRelativeResize="0"/>
          <p:nvPr/>
        </p:nvPicPr>
        <p:blipFill rotWithShape="1">
          <a:blip r:embed="rId3">
            <a:alphaModFix/>
          </a:blip>
          <a:srcRect b="0" l="0" r="0" t="0"/>
          <a:stretch/>
        </p:blipFill>
        <p:spPr>
          <a:xfrm>
            <a:off x="6924785" y="1760117"/>
            <a:ext cx="4962415" cy="3519853"/>
          </a:xfrm>
          <a:prstGeom prst="rect">
            <a:avLst/>
          </a:prstGeom>
          <a:noFill/>
          <a:ln cap="flat" cmpd="sng" w="9525">
            <a:solidFill>
              <a:schemeClr val="dk1"/>
            </a:solidFill>
            <a:prstDash val="solid"/>
            <a:round/>
            <a:headEnd len="sm" w="sm" type="none"/>
            <a:tailEnd len="sm" w="sm" type="none"/>
          </a:ln>
          <a:effectLst>
            <a:outerShdw blurRad="50800" rotWithShape="0" algn="ctr" dir="3994481" dist="103930">
              <a:srgbClr val="000000">
                <a:alpha val="98039"/>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36"/>
          <p:cNvSpPr txBox="1"/>
          <p:nvPr>
            <p:ph type="title"/>
          </p:nvPr>
        </p:nvSpPr>
        <p:spPr>
          <a:xfrm>
            <a:off x="1225551" y="465667"/>
            <a:ext cx="9736617" cy="11430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C0000"/>
              </a:buClr>
              <a:buSzPct val="100000"/>
              <a:buFont typeface="Verdana"/>
              <a:buNone/>
            </a:pPr>
            <a:r>
              <a:rPr lang="en-US"/>
              <a:t>Business Agility Drives Stock Price in COVID</a:t>
            </a:r>
            <a:br>
              <a:rPr lang="en-US"/>
            </a:br>
            <a:r>
              <a:rPr lang="en-US"/>
              <a:t>	</a:t>
            </a:r>
            <a:r>
              <a:rPr lang="en-US" sz="1800"/>
              <a:t>3600 non-agile companies went bankrupt in the first half of 2020</a:t>
            </a:r>
            <a:endParaRPr/>
          </a:p>
        </p:txBody>
      </p:sp>
      <p:pic>
        <p:nvPicPr>
          <p:cNvPr descr="A screenshot of a cell phone&#10;&#10;Description automatically generated" id="865" name="Google Shape;865;p36"/>
          <p:cNvPicPr preferRelativeResize="0"/>
          <p:nvPr/>
        </p:nvPicPr>
        <p:blipFill rotWithShape="1">
          <a:blip r:embed="rId3">
            <a:alphaModFix/>
          </a:blip>
          <a:srcRect b="0" l="0" r="0" t="0"/>
          <a:stretch/>
        </p:blipFill>
        <p:spPr>
          <a:xfrm>
            <a:off x="1307193" y="1817009"/>
            <a:ext cx="2513485" cy="1611992"/>
          </a:xfrm>
          <a:prstGeom prst="rect">
            <a:avLst/>
          </a:prstGeom>
          <a:noFill/>
          <a:ln>
            <a:noFill/>
          </a:ln>
        </p:spPr>
      </p:pic>
      <p:pic>
        <p:nvPicPr>
          <p:cNvPr descr="A screenshot of a cell phone&#10;&#10;Description automatically generated" id="866" name="Google Shape;866;p36"/>
          <p:cNvPicPr preferRelativeResize="0"/>
          <p:nvPr/>
        </p:nvPicPr>
        <p:blipFill rotWithShape="1">
          <a:blip r:embed="rId4">
            <a:alphaModFix/>
          </a:blip>
          <a:srcRect b="0" l="0" r="0" t="0"/>
          <a:stretch/>
        </p:blipFill>
        <p:spPr>
          <a:xfrm>
            <a:off x="4989906" y="4284332"/>
            <a:ext cx="2320625" cy="1479664"/>
          </a:xfrm>
          <a:prstGeom prst="rect">
            <a:avLst/>
          </a:prstGeom>
          <a:noFill/>
          <a:ln>
            <a:noFill/>
          </a:ln>
        </p:spPr>
      </p:pic>
      <p:pic>
        <p:nvPicPr>
          <p:cNvPr descr="A screenshot of a cell phone&#10;&#10;Description automatically generated" id="867" name="Google Shape;867;p36"/>
          <p:cNvPicPr preferRelativeResize="0"/>
          <p:nvPr/>
        </p:nvPicPr>
        <p:blipFill rotWithShape="1">
          <a:blip r:embed="rId5">
            <a:alphaModFix/>
          </a:blip>
          <a:srcRect b="0" l="0" r="0" t="0"/>
          <a:stretch/>
        </p:blipFill>
        <p:spPr>
          <a:xfrm>
            <a:off x="8099058" y="4181613"/>
            <a:ext cx="2477431" cy="1582384"/>
          </a:xfrm>
          <a:prstGeom prst="rect">
            <a:avLst/>
          </a:prstGeom>
          <a:noFill/>
          <a:ln>
            <a:noFill/>
          </a:ln>
        </p:spPr>
      </p:pic>
      <p:pic>
        <p:nvPicPr>
          <p:cNvPr id="868" name="Google Shape;868;p36"/>
          <p:cNvPicPr preferRelativeResize="0"/>
          <p:nvPr/>
        </p:nvPicPr>
        <p:blipFill rotWithShape="1">
          <a:blip r:embed="rId6">
            <a:alphaModFix/>
          </a:blip>
          <a:srcRect b="0" l="0" r="0" t="0"/>
          <a:stretch/>
        </p:blipFill>
        <p:spPr>
          <a:xfrm>
            <a:off x="4408728" y="1865136"/>
            <a:ext cx="3608883" cy="2316477"/>
          </a:xfrm>
          <a:prstGeom prst="rect">
            <a:avLst/>
          </a:prstGeom>
          <a:noFill/>
          <a:ln>
            <a:noFill/>
          </a:ln>
        </p:spPr>
      </p:pic>
      <p:pic>
        <p:nvPicPr>
          <p:cNvPr id="869" name="Google Shape;869;p36"/>
          <p:cNvPicPr preferRelativeResize="0"/>
          <p:nvPr/>
        </p:nvPicPr>
        <p:blipFill rotWithShape="1">
          <a:blip r:embed="rId7">
            <a:alphaModFix/>
          </a:blip>
          <a:srcRect b="0" l="0" r="0" t="0"/>
          <a:stretch/>
        </p:blipFill>
        <p:spPr>
          <a:xfrm>
            <a:off x="1880754" y="4304735"/>
            <a:ext cx="2320625" cy="1487233"/>
          </a:xfrm>
          <a:prstGeom prst="rect">
            <a:avLst/>
          </a:prstGeom>
          <a:noFill/>
          <a:ln>
            <a:noFill/>
          </a:ln>
        </p:spPr>
      </p:pic>
      <p:pic>
        <p:nvPicPr>
          <p:cNvPr id="870" name="Google Shape;870;p36"/>
          <p:cNvPicPr preferRelativeResize="0"/>
          <p:nvPr/>
        </p:nvPicPr>
        <p:blipFill rotWithShape="1">
          <a:blip r:embed="rId8">
            <a:alphaModFix/>
          </a:blip>
          <a:srcRect b="0" l="0" r="0" t="0"/>
          <a:stretch/>
        </p:blipFill>
        <p:spPr>
          <a:xfrm>
            <a:off x="8447809" y="1796450"/>
            <a:ext cx="2047038" cy="137175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37"/>
          <p:cNvSpPr txBox="1"/>
          <p:nvPr>
            <p:ph type="title"/>
          </p:nvPr>
        </p:nvSpPr>
        <p:spPr>
          <a:xfrm>
            <a:off x="1227691" y="149056"/>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C0000"/>
              </a:buClr>
              <a:buSzPts val="2400"/>
              <a:buFont typeface="Verdana"/>
              <a:buNone/>
            </a:pPr>
            <a:r>
              <a:rPr lang="en-US" sz="2400"/>
              <a:t>Enterprise Agility Drives Performance	</a:t>
            </a:r>
            <a:br>
              <a:rPr lang="en-US" sz="2400"/>
            </a:br>
            <a:endParaRPr sz="1400"/>
          </a:p>
        </p:txBody>
      </p:sp>
      <p:pic>
        <p:nvPicPr>
          <p:cNvPr id="876" name="Google Shape;876;p3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877" name="Google Shape;877;p37"/>
          <p:cNvSpPr txBox="1"/>
          <p:nvPr/>
        </p:nvSpPr>
        <p:spPr>
          <a:xfrm>
            <a:off x="5133789" y="2819038"/>
            <a:ext cx="6974541" cy="2308324"/>
          </a:xfrm>
          <a:prstGeom prst="rect">
            <a:avLst/>
          </a:prstGeom>
          <a:solidFill>
            <a:schemeClr val="lt1"/>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Output up at least 165%  产出至少增长165% </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Time to Market reduced by 65% or more. 上市时间缩短了超过65%</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Employee Net Promoter Score is up 20-points 员工的推荐指数(NPS)上升了20个点</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Return on investment is estimated to be greater than 100% 投资回报比估计超过100%</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An empowering culture where agility is part of the John Deere DNA 赋能的敏捷文化已经深入到了John Deere的基因中。</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4"/>
          <p:cNvPicPr preferRelativeResize="0"/>
          <p:nvPr/>
        </p:nvPicPr>
        <p:blipFill rotWithShape="1">
          <a:blip r:embed="rId3">
            <a:alphaModFix/>
          </a:blip>
          <a:srcRect b="0" l="0" r="0" t="0"/>
          <a:stretch/>
        </p:blipFill>
        <p:spPr>
          <a:xfrm>
            <a:off x="1309554" y="140622"/>
            <a:ext cx="9572892" cy="6262131"/>
          </a:xfrm>
          <a:prstGeom prst="rect">
            <a:avLst/>
          </a:prstGeom>
          <a:noFill/>
          <a:ln>
            <a:noFill/>
          </a:ln>
        </p:spPr>
      </p:pic>
      <p:sp>
        <p:nvSpPr>
          <p:cNvPr id="519" name="Google Shape;519;p4"/>
          <p:cNvSpPr txBox="1"/>
          <p:nvPr>
            <p:ph idx="12" type="sldNum"/>
          </p:nvPr>
        </p:nvSpPr>
        <p:spPr>
          <a:xfrm>
            <a:off x="6026270" y="6504465"/>
            <a:ext cx="139461" cy="235962"/>
          </a:xfrm>
          <a:prstGeom prst="rect">
            <a:avLst/>
          </a:prstGeom>
          <a:noFill/>
          <a:ln>
            <a:noFill/>
          </a:ln>
        </p:spPr>
        <p:txBody>
          <a:bodyPr anchorCtr="0" anchor="t"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1200"/>
              <a:buFont typeface="Open Sans"/>
              <a:buNone/>
            </a:pPr>
            <a:fld id="{00000000-1234-1234-1234-123412341234}" type="slidenum">
              <a:rPr b="0" i="0" lang="en-US" sz="1200" u="none" cap="none" strike="noStrike">
                <a:solidFill>
                  <a:srgbClr val="000000"/>
                </a:solidFill>
                <a:latin typeface="Open Sans"/>
                <a:ea typeface="Open Sans"/>
                <a:cs typeface="Open Sans"/>
                <a:sym typeface="Open Sans"/>
              </a:rPr>
              <a:t>‹#›</a:t>
            </a:fld>
            <a:endParaRPr b="0" i="0" sz="1200" u="none" cap="none" strike="noStrike">
              <a:solidFill>
                <a:srgbClr val="000000"/>
              </a:solidFill>
              <a:latin typeface="Open Sans"/>
              <a:ea typeface="Open Sans"/>
              <a:cs typeface="Open Sans"/>
              <a:sym typeface="Open Sans"/>
            </a:endParaRPr>
          </a:p>
        </p:txBody>
      </p:sp>
      <p:pic>
        <p:nvPicPr>
          <p:cNvPr descr="Picture 4" id="520" name="Google Shape;520;p4"/>
          <p:cNvPicPr preferRelativeResize="0"/>
          <p:nvPr/>
        </p:nvPicPr>
        <p:blipFill rotWithShape="1">
          <a:blip r:embed="rId4">
            <a:alphaModFix/>
          </a:blip>
          <a:srcRect b="0" l="0" r="0" t="0"/>
          <a:stretch/>
        </p:blipFill>
        <p:spPr>
          <a:xfrm>
            <a:off x="98388" y="-3013396"/>
            <a:ext cx="2525876" cy="2795131"/>
          </a:xfrm>
          <a:prstGeom prst="rect">
            <a:avLst/>
          </a:prstGeom>
          <a:noFill/>
          <a:ln>
            <a:noFill/>
          </a:ln>
          <a:effectLst>
            <a:outerShdw blurRad="50800" rotWithShape="0" dir="2700000" dist="160005">
              <a:srgbClr val="000000">
                <a:alpha val="40000"/>
              </a:srgbClr>
            </a:outerShdw>
          </a:effectLst>
        </p:spPr>
      </p:pic>
      <p:pic>
        <p:nvPicPr>
          <p:cNvPr id="521" name="Google Shape;521;p4"/>
          <p:cNvPicPr preferRelativeResize="0"/>
          <p:nvPr/>
        </p:nvPicPr>
        <p:blipFill rotWithShape="1">
          <a:blip r:embed="rId5">
            <a:alphaModFix/>
          </a:blip>
          <a:srcRect b="0" l="0" r="0" t="0"/>
          <a:stretch/>
        </p:blipFill>
        <p:spPr>
          <a:xfrm>
            <a:off x="2839375" y="-2850275"/>
            <a:ext cx="2447258" cy="2762251"/>
          </a:xfrm>
          <a:prstGeom prst="rect">
            <a:avLst/>
          </a:prstGeom>
          <a:noFill/>
          <a:ln>
            <a:noFill/>
          </a:ln>
        </p:spPr>
      </p:pic>
      <p:pic>
        <p:nvPicPr>
          <p:cNvPr id="522" name="Google Shape;522;p4"/>
          <p:cNvPicPr preferRelativeResize="0"/>
          <p:nvPr/>
        </p:nvPicPr>
        <p:blipFill rotWithShape="1">
          <a:blip r:embed="rId6">
            <a:alphaModFix/>
          </a:blip>
          <a:srcRect b="0" l="0" r="0" t="0"/>
          <a:stretch/>
        </p:blipFill>
        <p:spPr>
          <a:xfrm>
            <a:off x="9102588" y="-2881276"/>
            <a:ext cx="2370858" cy="2530891"/>
          </a:xfrm>
          <a:prstGeom prst="rect">
            <a:avLst/>
          </a:prstGeom>
          <a:noFill/>
          <a:ln cap="flat" cmpd="sng" w="9525">
            <a:solidFill>
              <a:schemeClr val="dk1"/>
            </a:solidFill>
            <a:prstDash val="solid"/>
            <a:round/>
            <a:headEnd len="sm" w="sm" type="none"/>
            <a:tailEnd len="sm" w="sm" type="none"/>
          </a:ln>
          <a:effectLst>
            <a:outerShdw blurRad="50800" rotWithShape="0" algn="ctr" dir="2700000" dist="152400">
              <a:srgbClr val="000000">
                <a:alpha val="40000"/>
              </a:srgbClr>
            </a:outerShdw>
          </a:effectLst>
        </p:spPr>
      </p:pic>
      <p:pic>
        <p:nvPicPr>
          <p:cNvPr descr="Picture 6" id="523" name="Google Shape;523;p4"/>
          <p:cNvPicPr preferRelativeResize="0"/>
          <p:nvPr/>
        </p:nvPicPr>
        <p:blipFill rotWithShape="1">
          <a:blip r:embed="rId7">
            <a:alphaModFix/>
          </a:blip>
          <a:srcRect b="0" l="0" r="0" t="0"/>
          <a:stretch/>
        </p:blipFill>
        <p:spPr>
          <a:xfrm>
            <a:off x="11903667" y="-3088599"/>
            <a:ext cx="2692401" cy="2611470"/>
          </a:xfrm>
          <a:prstGeom prst="rect">
            <a:avLst/>
          </a:prstGeom>
          <a:noFill/>
          <a:ln>
            <a:noFill/>
          </a:ln>
          <a:effectLst>
            <a:outerShdw blurRad="50800" rotWithShape="0" algn="tl" dir="2700000" dist="215900">
              <a:srgbClr val="000000">
                <a:alpha val="40000"/>
              </a:srgbClr>
            </a:outerShdw>
          </a:effectLst>
        </p:spPr>
      </p:pic>
      <p:pic>
        <p:nvPicPr>
          <p:cNvPr id="524" name="Google Shape;524;p4"/>
          <p:cNvPicPr preferRelativeResize="0"/>
          <p:nvPr/>
        </p:nvPicPr>
        <p:blipFill rotWithShape="1">
          <a:blip r:embed="rId8">
            <a:alphaModFix/>
          </a:blip>
          <a:srcRect b="0" l="0" r="0" t="0"/>
          <a:stretch/>
        </p:blipFill>
        <p:spPr>
          <a:xfrm>
            <a:off x="6235443" y="-3036888"/>
            <a:ext cx="2081598" cy="2602747"/>
          </a:xfrm>
          <a:prstGeom prst="rect">
            <a:avLst/>
          </a:prstGeom>
          <a:noFill/>
          <a:ln>
            <a:noFill/>
          </a:ln>
          <a:effectLst>
            <a:outerShdw blurRad="50800" rotWithShape="0" algn="ctr" dir="2700000" dist="152400">
              <a:srgbClr val="000000">
                <a:alpha val="40000"/>
              </a:srgbClr>
            </a:outerShdw>
          </a:effectLst>
        </p:spPr>
      </p:pic>
      <p:sp>
        <p:nvSpPr>
          <p:cNvPr id="525" name="Google Shape;525;p4"/>
          <p:cNvSpPr txBox="1"/>
          <p:nvPr>
            <p:ph type="title"/>
          </p:nvPr>
        </p:nvSpPr>
        <p:spPr>
          <a:xfrm>
            <a:off x="2519916" y="2690681"/>
            <a:ext cx="8154419"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3600"/>
              <a:buFont typeface="Open Sans"/>
              <a:buNone/>
            </a:pPr>
            <a:r>
              <a:rPr lang="en-US">
                <a:solidFill>
                  <a:srgbClr val="C00000"/>
                </a:solidFill>
              </a:rPr>
              <a:t>Log GDP Should Be Straight Line!</a:t>
            </a:r>
            <a:endParaRPr sz="1800">
              <a:solidFill>
                <a:srgbClr val="C00000"/>
              </a:solidFill>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
          <p:cNvSpPr txBox="1"/>
          <p:nvPr>
            <p:ph idx="12" type="sldNum"/>
          </p:nvPr>
        </p:nvSpPr>
        <p:spPr>
          <a:xfrm>
            <a:off x="6026270" y="6504465"/>
            <a:ext cx="139461" cy="235962"/>
          </a:xfrm>
          <a:prstGeom prst="rect">
            <a:avLst/>
          </a:prstGeom>
          <a:noFill/>
          <a:ln>
            <a:noFill/>
          </a:ln>
        </p:spPr>
        <p:txBody>
          <a:bodyPr anchorCtr="0" anchor="t"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1200"/>
              <a:buFont typeface="Open Sans"/>
              <a:buNone/>
            </a:pPr>
            <a:fld id="{00000000-1234-1234-1234-123412341234}" type="slidenum">
              <a:rPr b="0" i="0" lang="en-US" sz="1200" u="none" cap="none" strike="noStrike">
                <a:solidFill>
                  <a:srgbClr val="000000"/>
                </a:solidFill>
                <a:latin typeface="Open Sans"/>
                <a:ea typeface="Open Sans"/>
                <a:cs typeface="Open Sans"/>
                <a:sym typeface="Open Sans"/>
              </a:rPr>
              <a:t>‹#›</a:t>
            </a:fld>
            <a:endParaRPr b="0" i="0" sz="1200" u="none" cap="none" strike="noStrike">
              <a:solidFill>
                <a:srgbClr val="000000"/>
              </a:solidFill>
              <a:latin typeface="Open Sans"/>
              <a:ea typeface="Open Sans"/>
              <a:cs typeface="Open Sans"/>
              <a:sym typeface="Open Sans"/>
            </a:endParaRPr>
          </a:p>
        </p:txBody>
      </p:sp>
      <p:pic>
        <p:nvPicPr>
          <p:cNvPr descr="Picture 4" id="531" name="Google Shape;531;p5"/>
          <p:cNvPicPr preferRelativeResize="0"/>
          <p:nvPr/>
        </p:nvPicPr>
        <p:blipFill rotWithShape="1">
          <a:blip r:embed="rId3">
            <a:alphaModFix/>
          </a:blip>
          <a:srcRect b="0" l="0" r="0" t="0"/>
          <a:stretch/>
        </p:blipFill>
        <p:spPr>
          <a:xfrm>
            <a:off x="98388" y="-3013396"/>
            <a:ext cx="2525876" cy="2795131"/>
          </a:xfrm>
          <a:prstGeom prst="rect">
            <a:avLst/>
          </a:prstGeom>
          <a:noFill/>
          <a:ln>
            <a:noFill/>
          </a:ln>
          <a:effectLst>
            <a:outerShdw blurRad="50800" rotWithShape="0" dir="2700000" dist="160005">
              <a:srgbClr val="000000">
                <a:alpha val="40000"/>
              </a:srgbClr>
            </a:outerShdw>
          </a:effectLst>
        </p:spPr>
      </p:pic>
      <p:pic>
        <p:nvPicPr>
          <p:cNvPr id="532" name="Google Shape;532;p5"/>
          <p:cNvPicPr preferRelativeResize="0"/>
          <p:nvPr/>
        </p:nvPicPr>
        <p:blipFill rotWithShape="1">
          <a:blip r:embed="rId4">
            <a:alphaModFix/>
          </a:blip>
          <a:srcRect b="0" l="0" r="0" t="0"/>
          <a:stretch/>
        </p:blipFill>
        <p:spPr>
          <a:xfrm>
            <a:off x="2839375" y="-2850275"/>
            <a:ext cx="2447258" cy="2762251"/>
          </a:xfrm>
          <a:prstGeom prst="rect">
            <a:avLst/>
          </a:prstGeom>
          <a:noFill/>
          <a:ln>
            <a:noFill/>
          </a:ln>
        </p:spPr>
      </p:pic>
      <p:pic>
        <p:nvPicPr>
          <p:cNvPr id="533" name="Google Shape;533;p5"/>
          <p:cNvPicPr preferRelativeResize="0"/>
          <p:nvPr/>
        </p:nvPicPr>
        <p:blipFill rotWithShape="1">
          <a:blip r:embed="rId5">
            <a:alphaModFix/>
          </a:blip>
          <a:srcRect b="0" l="0" r="0" t="0"/>
          <a:stretch/>
        </p:blipFill>
        <p:spPr>
          <a:xfrm>
            <a:off x="9102588" y="-2881276"/>
            <a:ext cx="2370858" cy="2530891"/>
          </a:xfrm>
          <a:prstGeom prst="rect">
            <a:avLst/>
          </a:prstGeom>
          <a:noFill/>
          <a:ln cap="flat" cmpd="sng" w="9525">
            <a:solidFill>
              <a:schemeClr val="dk1"/>
            </a:solidFill>
            <a:prstDash val="solid"/>
            <a:round/>
            <a:headEnd len="sm" w="sm" type="none"/>
            <a:tailEnd len="sm" w="sm" type="none"/>
          </a:ln>
          <a:effectLst>
            <a:outerShdw blurRad="50800" rotWithShape="0" algn="ctr" dir="2700000" dist="152400">
              <a:srgbClr val="000000">
                <a:alpha val="40000"/>
              </a:srgbClr>
            </a:outerShdw>
          </a:effectLst>
        </p:spPr>
      </p:pic>
      <p:pic>
        <p:nvPicPr>
          <p:cNvPr descr="Picture 6" id="534" name="Google Shape;534;p5"/>
          <p:cNvPicPr preferRelativeResize="0"/>
          <p:nvPr/>
        </p:nvPicPr>
        <p:blipFill rotWithShape="1">
          <a:blip r:embed="rId6">
            <a:alphaModFix/>
          </a:blip>
          <a:srcRect b="0" l="0" r="0" t="0"/>
          <a:stretch/>
        </p:blipFill>
        <p:spPr>
          <a:xfrm>
            <a:off x="11903667" y="-3088599"/>
            <a:ext cx="2692401" cy="2611470"/>
          </a:xfrm>
          <a:prstGeom prst="rect">
            <a:avLst/>
          </a:prstGeom>
          <a:noFill/>
          <a:ln>
            <a:noFill/>
          </a:ln>
          <a:effectLst>
            <a:outerShdw blurRad="50800" rotWithShape="0" algn="tl" dir="2700000" dist="215900">
              <a:srgbClr val="000000">
                <a:alpha val="40000"/>
              </a:srgbClr>
            </a:outerShdw>
          </a:effectLst>
        </p:spPr>
      </p:pic>
      <p:pic>
        <p:nvPicPr>
          <p:cNvPr id="535" name="Google Shape;535;p5"/>
          <p:cNvPicPr preferRelativeResize="0"/>
          <p:nvPr/>
        </p:nvPicPr>
        <p:blipFill rotWithShape="1">
          <a:blip r:embed="rId7">
            <a:alphaModFix/>
          </a:blip>
          <a:srcRect b="0" l="0" r="0" t="0"/>
          <a:stretch/>
        </p:blipFill>
        <p:spPr>
          <a:xfrm>
            <a:off x="6235443" y="-3036888"/>
            <a:ext cx="2081598" cy="2602747"/>
          </a:xfrm>
          <a:prstGeom prst="rect">
            <a:avLst/>
          </a:prstGeom>
          <a:noFill/>
          <a:ln>
            <a:noFill/>
          </a:ln>
          <a:effectLst>
            <a:outerShdw blurRad="50800" rotWithShape="0" algn="ctr" dir="2700000" dist="152400">
              <a:srgbClr val="000000">
                <a:alpha val="40000"/>
              </a:srgbClr>
            </a:outerShdw>
          </a:effectLst>
        </p:spPr>
      </p:pic>
      <p:pic>
        <p:nvPicPr>
          <p:cNvPr id="536" name="Google Shape;536;p5"/>
          <p:cNvPicPr preferRelativeResize="0"/>
          <p:nvPr/>
        </p:nvPicPr>
        <p:blipFill rotWithShape="1">
          <a:blip r:embed="rId8">
            <a:alphaModFix/>
          </a:blip>
          <a:srcRect b="0" l="0" r="0" t="0"/>
          <a:stretch/>
        </p:blipFill>
        <p:spPr>
          <a:xfrm>
            <a:off x="0" y="446567"/>
            <a:ext cx="12192000" cy="6408061"/>
          </a:xfrm>
          <a:prstGeom prst="rect">
            <a:avLst/>
          </a:prstGeom>
          <a:noFill/>
          <a:ln>
            <a:noFill/>
          </a:ln>
        </p:spPr>
      </p:pic>
      <p:sp>
        <p:nvSpPr>
          <p:cNvPr id="537" name="Google Shape;537;p5"/>
          <p:cNvSpPr txBox="1"/>
          <p:nvPr>
            <p:ph type="title"/>
          </p:nvPr>
        </p:nvSpPr>
        <p:spPr>
          <a:xfrm>
            <a:off x="5286633" y="3339267"/>
            <a:ext cx="6796186"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3600"/>
              <a:buFont typeface="Open Sans"/>
              <a:buNone/>
            </a:pPr>
            <a:r>
              <a:rPr lang="en-US">
                <a:solidFill>
                  <a:srgbClr val="C00000"/>
                </a:solidFill>
              </a:rPr>
              <a:t>UK Cancels All EV Incentives</a:t>
            </a:r>
            <a:br>
              <a:rPr lang="en-US">
                <a:solidFill>
                  <a:srgbClr val="C00000"/>
                </a:solidFill>
              </a:rPr>
            </a:br>
            <a:r>
              <a:rPr lang="en-US">
                <a:solidFill>
                  <a:srgbClr val="C00000"/>
                </a:solidFill>
              </a:rPr>
              <a:t>                     </a:t>
            </a:r>
            <a:r>
              <a:rPr lang="en-US" sz="1800">
                <a:solidFill>
                  <a:srgbClr val="C00000"/>
                </a:solidFill>
              </a:rPr>
              <a:t>June 2022</a:t>
            </a:r>
            <a:endParaRPr sz="1800">
              <a:solidFill>
                <a:srgbClr val="C00000"/>
              </a:solidFill>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
          <p:cNvSpPr txBox="1"/>
          <p:nvPr>
            <p:ph type="title"/>
          </p:nvPr>
        </p:nvSpPr>
        <p:spPr>
          <a:xfrm>
            <a:off x="841375" y="0"/>
            <a:ext cx="10502900"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2800"/>
              <a:buFont typeface="Open Sans"/>
              <a:buNone/>
            </a:pPr>
            <a:r>
              <a:rPr lang="en-US" sz="2800">
                <a:solidFill>
                  <a:srgbClr val="C00000"/>
                </a:solidFill>
              </a:rPr>
              <a:t>From 1993 to 2009 Scrum Gained 84% Market Share</a:t>
            </a:r>
            <a:endParaRPr/>
          </a:p>
        </p:txBody>
      </p:sp>
      <p:sp>
        <p:nvSpPr>
          <p:cNvPr id="543" name="Google Shape;543;p6"/>
          <p:cNvSpPr txBox="1"/>
          <p:nvPr>
            <p:ph idx="12" type="sldNum"/>
          </p:nvPr>
        </p:nvSpPr>
        <p:spPr>
          <a:xfrm>
            <a:off x="5982691" y="6504464"/>
            <a:ext cx="226619" cy="23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droppedImage.tiff" id="544" name="Google Shape;544;p6"/>
          <p:cNvPicPr preferRelativeResize="0"/>
          <p:nvPr/>
        </p:nvPicPr>
        <p:blipFill rotWithShape="1">
          <a:blip r:embed="rId3">
            <a:alphaModFix/>
          </a:blip>
          <a:srcRect b="0" l="0" r="0" t="0"/>
          <a:stretch/>
        </p:blipFill>
        <p:spPr>
          <a:xfrm>
            <a:off x="2620729" y="890155"/>
            <a:ext cx="6944192" cy="5458905"/>
          </a:xfrm>
          <a:prstGeom prst="rect">
            <a:avLst/>
          </a:prstGeom>
          <a:noFill/>
          <a:ln>
            <a:noFill/>
          </a:ln>
        </p:spPr>
      </p:pic>
      <p:sp>
        <p:nvSpPr>
          <p:cNvPr id="545" name="Google Shape;545;p6"/>
          <p:cNvSpPr txBox="1"/>
          <p:nvPr/>
        </p:nvSpPr>
        <p:spPr>
          <a:xfrm>
            <a:off x="7882467" y="3056467"/>
            <a:ext cx="2794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 2018 over 77% of Agile Transformations were based on Scrum.</a:t>
            </a:r>
            <a:endParaRPr/>
          </a:p>
        </p:txBody>
      </p:sp>
      <p:sp>
        <p:nvSpPr>
          <p:cNvPr id="546" name="Google Shape;546;p6"/>
          <p:cNvSpPr txBox="1"/>
          <p:nvPr/>
        </p:nvSpPr>
        <p:spPr>
          <a:xfrm>
            <a:off x="7980523" y="3979797"/>
            <a:ext cx="2597887" cy="666849"/>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lang="en-US" sz="1000">
                <a:solidFill>
                  <a:schemeClr val="dk1"/>
                </a:solidFill>
                <a:latin typeface="Open Sans"/>
                <a:ea typeface="Open Sans"/>
                <a:cs typeface="Open Sans"/>
                <a:sym typeface="Open Sans"/>
              </a:rPr>
              <a:t>Source: </a:t>
            </a:r>
            <a:r>
              <a:rPr lang="en-US" sz="1000">
                <a:solidFill>
                  <a:schemeClr val="dk1"/>
                </a:solidFill>
                <a:latin typeface="Calibri"/>
                <a:ea typeface="Calibri"/>
                <a:cs typeface="Calibri"/>
                <a:sym typeface="Calibri"/>
              </a:rPr>
              <a:t>THE ELUSIVE AGILE ENTERPRISE: How the Right Leadership Mindset, Workforce and Culture Can Transform Your Organization. Forbes 2018</a:t>
            </a:r>
            <a:endParaRPr sz="1000">
              <a:solidFill>
                <a:schemeClr val="dk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7"/>
          <p:cNvSpPr txBox="1"/>
          <p:nvPr>
            <p:ph idx="1" type="body"/>
          </p:nvPr>
        </p:nvSpPr>
        <p:spPr>
          <a:xfrm>
            <a:off x="1390782" y="1760118"/>
            <a:ext cx="6298491" cy="3932873"/>
          </a:xfrm>
          <a:prstGeom prst="rect">
            <a:avLst/>
          </a:prstGeom>
          <a:noFill/>
          <a:ln>
            <a:noFill/>
          </a:ln>
        </p:spPr>
        <p:txBody>
          <a:bodyPr anchorCtr="0" anchor="t" bIns="45700" lIns="91425" spcFirstLastPara="1" rIns="91425" wrap="square" tIns="45700">
            <a:normAutofit fontScale="77500" lnSpcReduction="20000"/>
          </a:bodyPr>
          <a:lstStyle/>
          <a:p>
            <a:pPr indent="-279400" lvl="0" marL="279400" rtl="0" algn="l">
              <a:lnSpc>
                <a:spcPct val="90000"/>
              </a:lnSpc>
              <a:spcBef>
                <a:spcPts val="0"/>
              </a:spcBef>
              <a:spcAft>
                <a:spcPts val="0"/>
              </a:spcAft>
              <a:buClr>
                <a:schemeClr val="dk1"/>
              </a:buClr>
              <a:buSzPct val="100000"/>
              <a:buChar char="•"/>
            </a:pPr>
            <a:r>
              <a:rPr b="1" lang="en-US" sz="2600"/>
              <a:t>Making the world a better place </a:t>
            </a:r>
            <a:endParaRPr/>
          </a:p>
          <a:p>
            <a:pPr indent="-279431" lvl="1" marL="558800" rtl="0" algn="l">
              <a:lnSpc>
                <a:spcPct val="90000"/>
              </a:lnSpc>
              <a:spcBef>
                <a:spcPts val="1000"/>
              </a:spcBef>
              <a:spcAft>
                <a:spcPts val="0"/>
              </a:spcAft>
              <a:buClr>
                <a:srgbClr val="000000"/>
              </a:buClr>
              <a:buSzPct val="100000"/>
              <a:buChar char="•"/>
            </a:pPr>
            <a:r>
              <a:rPr lang="en-US"/>
              <a:t>Japanese manufacturing - Edward Deming</a:t>
            </a:r>
            <a:endParaRPr/>
          </a:p>
          <a:p>
            <a:pPr indent="-279431" lvl="1" marL="558800" rtl="0" algn="l">
              <a:lnSpc>
                <a:spcPct val="90000"/>
              </a:lnSpc>
              <a:spcBef>
                <a:spcPts val="1000"/>
              </a:spcBef>
              <a:spcAft>
                <a:spcPts val="0"/>
              </a:spcAft>
              <a:buClr>
                <a:srgbClr val="000000"/>
              </a:buClr>
              <a:buSzPct val="100000"/>
              <a:buChar char="•"/>
            </a:pPr>
            <a:r>
              <a:rPr lang="en-US"/>
              <a:t>Team process – Silicon Valley entrepreneurs (Creative Initiative)</a:t>
            </a:r>
            <a:endParaRPr/>
          </a:p>
          <a:p>
            <a:pPr indent="-279431" lvl="1" marL="558800" rtl="0" algn="l">
              <a:lnSpc>
                <a:spcPct val="90000"/>
              </a:lnSpc>
              <a:spcBef>
                <a:spcPts val="1000"/>
              </a:spcBef>
              <a:spcAft>
                <a:spcPts val="0"/>
              </a:spcAft>
              <a:buClr>
                <a:srgbClr val="000000"/>
              </a:buClr>
              <a:buSzPct val="100000"/>
              <a:buChar char="•"/>
            </a:pPr>
            <a:r>
              <a:rPr lang="en-US"/>
              <a:t>Micro enterprise development – Accion and Grameen Bank</a:t>
            </a:r>
            <a:endParaRPr/>
          </a:p>
          <a:p>
            <a:pPr indent="-279400" lvl="0" marL="279400" rtl="0" algn="l">
              <a:lnSpc>
                <a:spcPct val="90000"/>
              </a:lnSpc>
              <a:spcBef>
                <a:spcPts val="1000"/>
              </a:spcBef>
              <a:spcAft>
                <a:spcPts val="0"/>
              </a:spcAft>
              <a:buClr>
                <a:schemeClr val="dk1"/>
              </a:buClr>
              <a:buSzPct val="100000"/>
              <a:buChar char="•"/>
            </a:pPr>
            <a:r>
              <a:rPr b="1" lang="en-US" sz="2600"/>
              <a:t>Process innovation and productivity research</a:t>
            </a:r>
            <a:endParaRPr/>
          </a:p>
          <a:p>
            <a:pPr indent="-279431" lvl="1" marL="558800" rtl="0" algn="l">
              <a:lnSpc>
                <a:spcPct val="90000"/>
              </a:lnSpc>
              <a:spcBef>
                <a:spcPts val="1000"/>
              </a:spcBef>
              <a:spcAft>
                <a:spcPts val="0"/>
              </a:spcAft>
              <a:buClr>
                <a:srgbClr val="000000"/>
              </a:buClr>
              <a:buSzPct val="100000"/>
              <a:buChar char="•"/>
            </a:pPr>
            <a:r>
              <a:rPr lang="en-US"/>
              <a:t>Alan Kay and Xerox Parc</a:t>
            </a:r>
            <a:endParaRPr/>
          </a:p>
          <a:p>
            <a:pPr indent="-279431" lvl="1" marL="558800" rtl="0" algn="l">
              <a:lnSpc>
                <a:spcPct val="90000"/>
              </a:lnSpc>
              <a:spcBef>
                <a:spcPts val="1000"/>
              </a:spcBef>
              <a:spcAft>
                <a:spcPts val="0"/>
              </a:spcAft>
              <a:buClr>
                <a:srgbClr val="000000"/>
              </a:buClr>
              <a:buSzPct val="100000"/>
              <a:buChar char="•"/>
            </a:pPr>
            <a:r>
              <a:rPr lang="en-US"/>
              <a:t>Takeuchi and Nonaka - knowledge generation/lean</a:t>
            </a:r>
            <a:endParaRPr/>
          </a:p>
          <a:p>
            <a:pPr indent="-279431" lvl="1" marL="558800" rtl="0" algn="l">
              <a:lnSpc>
                <a:spcPct val="90000"/>
              </a:lnSpc>
              <a:spcBef>
                <a:spcPts val="1000"/>
              </a:spcBef>
              <a:spcAft>
                <a:spcPts val="0"/>
              </a:spcAft>
              <a:buClr>
                <a:srgbClr val="000000"/>
              </a:buClr>
              <a:buSzPct val="100000"/>
              <a:buChar char="•"/>
            </a:pPr>
            <a:r>
              <a:rPr lang="en-US"/>
              <a:t>IBM Surgical Team (Mythical Man Month)</a:t>
            </a:r>
            <a:endParaRPr/>
          </a:p>
          <a:p>
            <a:pPr indent="-279431" lvl="1" marL="558800" rtl="0" algn="l">
              <a:lnSpc>
                <a:spcPct val="90000"/>
              </a:lnSpc>
              <a:spcBef>
                <a:spcPts val="1000"/>
              </a:spcBef>
              <a:spcAft>
                <a:spcPts val="0"/>
              </a:spcAft>
              <a:buClr>
                <a:srgbClr val="000000"/>
              </a:buClr>
              <a:buSzPct val="100000"/>
              <a:buChar char="•"/>
            </a:pPr>
            <a:r>
              <a:rPr lang="en-US"/>
              <a:t>Coplien review of Borland Quattro Project</a:t>
            </a:r>
            <a:endParaRPr/>
          </a:p>
          <a:p>
            <a:pPr indent="-279431" lvl="1" marL="558800" rtl="0" algn="l">
              <a:lnSpc>
                <a:spcPct val="90000"/>
              </a:lnSpc>
              <a:spcBef>
                <a:spcPts val="1000"/>
              </a:spcBef>
              <a:spcAft>
                <a:spcPts val="0"/>
              </a:spcAft>
              <a:buClr>
                <a:srgbClr val="000000"/>
              </a:buClr>
              <a:buSzPct val="100000"/>
              <a:buChar char="•"/>
            </a:pPr>
            <a:r>
              <a:rPr lang="en-US"/>
              <a:t>Complex adaptive systems and iRobot subsumption architecture</a:t>
            </a:r>
            <a:endParaRPr/>
          </a:p>
        </p:txBody>
      </p:sp>
      <p:sp>
        <p:nvSpPr>
          <p:cNvPr id="552" name="Google Shape;552;p7"/>
          <p:cNvSpPr txBox="1"/>
          <p:nvPr>
            <p:ph idx="12" type="sldNum"/>
          </p:nvPr>
        </p:nvSpPr>
        <p:spPr>
          <a:xfrm>
            <a:off x="5973001" y="6540500"/>
            <a:ext cx="239649" cy="23596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553" name="Google Shape;553;p7"/>
          <p:cNvSpPr txBox="1"/>
          <p:nvPr>
            <p:ph type="title"/>
          </p:nvPr>
        </p:nvSpPr>
        <p:spPr>
          <a:xfrm>
            <a:off x="1225551" y="465667"/>
            <a:ext cx="9736617" cy="11430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C0000"/>
              </a:buClr>
              <a:buSzPts val="3600"/>
              <a:buFont typeface="Open Sans"/>
              <a:buNone/>
            </a:pPr>
            <a:r>
              <a:rPr lang="en-US"/>
              <a:t>Roots of Scrum</a:t>
            </a:r>
            <a:endParaRPr/>
          </a:p>
        </p:txBody>
      </p:sp>
      <p:pic>
        <p:nvPicPr>
          <p:cNvPr descr="image.jpg" id="554" name="Google Shape;554;p7"/>
          <p:cNvPicPr preferRelativeResize="0"/>
          <p:nvPr/>
        </p:nvPicPr>
        <p:blipFill rotWithShape="1">
          <a:blip r:embed="rId3">
            <a:alphaModFix/>
          </a:blip>
          <a:srcRect b="0" l="0" r="0" t="0"/>
          <a:stretch/>
        </p:blipFill>
        <p:spPr>
          <a:xfrm>
            <a:off x="8286173" y="2375477"/>
            <a:ext cx="2866736" cy="20856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
          <p:cNvSpPr/>
          <p:nvPr/>
        </p:nvSpPr>
        <p:spPr>
          <a:xfrm>
            <a:off x="7493000" y="6340475"/>
            <a:ext cx="3175000" cy="256480"/>
          </a:xfrm>
          <a:prstGeom prst="rect">
            <a:avLst/>
          </a:prstGeom>
          <a:noFill/>
          <a:ln>
            <a:noFill/>
          </a:ln>
        </p:spPr>
        <p:txBody>
          <a:bodyPr anchorCtr="0" anchor="t" bIns="50800" lIns="50800" spcFirstLastPara="1" rIns="50800" wrap="square" tIns="50800">
            <a:spAutoFit/>
          </a:bodyPr>
          <a:lstStyle/>
          <a:p>
            <a:pPr indent="0" lvl="1" marL="457200" marR="0" rtl="0" algn="l">
              <a:spcBef>
                <a:spcPts val="0"/>
              </a:spcBef>
              <a:spcAft>
                <a:spcPts val="0"/>
              </a:spcAft>
              <a:buNone/>
            </a:pPr>
            <a:r>
              <a:rPr b="0" i="0" lang="en-US" sz="1000" u="none" cap="none" strike="noStrike">
                <a:solidFill>
                  <a:schemeClr val="dk1"/>
                </a:solidFill>
                <a:latin typeface="Calibri"/>
                <a:ea typeface="Calibri"/>
                <a:cs typeface="Calibri"/>
                <a:sym typeface="Calibri"/>
              </a:rPr>
              <a:t>CSM v 11.03 © Jeff Sutherland 1993-2010</a:t>
            </a:r>
            <a:endParaRPr/>
          </a:p>
        </p:txBody>
      </p:sp>
      <p:sp>
        <p:nvSpPr>
          <p:cNvPr id="560" name="Google Shape;560;p8"/>
          <p:cNvSpPr txBox="1"/>
          <p:nvPr>
            <p:ph type="title"/>
          </p:nvPr>
        </p:nvSpPr>
        <p:spPr>
          <a:xfrm>
            <a:off x="2222500" y="0"/>
            <a:ext cx="7899400" cy="1714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3600"/>
              <a:buFont typeface="Calibri"/>
              <a:buNone/>
            </a:pPr>
            <a:r>
              <a:rPr lang="en-US" sz="3600">
                <a:solidFill>
                  <a:srgbClr val="C00000"/>
                </a:solidFill>
              </a:rPr>
              <a:t>How we invented Scrum:</a:t>
            </a:r>
            <a:endParaRPr/>
          </a:p>
          <a:p>
            <a:pPr indent="0" lvl="0" marL="0" rtl="0" algn="l">
              <a:lnSpc>
                <a:spcPct val="90000"/>
              </a:lnSpc>
              <a:spcBef>
                <a:spcPts val="0"/>
              </a:spcBef>
              <a:spcAft>
                <a:spcPts val="0"/>
              </a:spcAft>
              <a:buClr>
                <a:schemeClr val="dk1"/>
              </a:buClr>
              <a:buSzPts val="2400"/>
              <a:buFont typeface="Calibri"/>
              <a:buNone/>
            </a:pPr>
            <a:r>
              <a:rPr lang="en-US"/>
              <a:t>Alan Kay’s innovation strategy at Xerox Parc</a:t>
            </a:r>
            <a:endParaRPr/>
          </a:p>
        </p:txBody>
      </p:sp>
      <p:pic>
        <p:nvPicPr>
          <p:cNvPr descr="image.jpg" id="561" name="Google Shape;561;p8"/>
          <p:cNvPicPr preferRelativeResize="0"/>
          <p:nvPr/>
        </p:nvPicPr>
        <p:blipFill rotWithShape="1">
          <a:blip r:embed="rId3">
            <a:alphaModFix/>
          </a:blip>
          <a:srcRect b="0" l="0" r="0" t="0"/>
          <a:stretch/>
        </p:blipFill>
        <p:spPr>
          <a:xfrm>
            <a:off x="2573338" y="1752600"/>
            <a:ext cx="1562101" cy="1460500"/>
          </a:xfrm>
          <a:prstGeom prst="rect">
            <a:avLst/>
          </a:prstGeom>
          <a:noFill/>
          <a:ln>
            <a:noFill/>
          </a:ln>
        </p:spPr>
      </p:pic>
      <p:pic>
        <p:nvPicPr>
          <p:cNvPr descr="image.jpg" id="562" name="Google Shape;562;p8"/>
          <p:cNvPicPr preferRelativeResize="0"/>
          <p:nvPr/>
        </p:nvPicPr>
        <p:blipFill rotWithShape="1">
          <a:blip r:embed="rId4">
            <a:alphaModFix/>
          </a:blip>
          <a:srcRect b="0" l="0" r="0" t="0"/>
          <a:stretch/>
        </p:blipFill>
        <p:spPr>
          <a:xfrm>
            <a:off x="5130800" y="1752600"/>
            <a:ext cx="1371600" cy="1435100"/>
          </a:xfrm>
          <a:prstGeom prst="rect">
            <a:avLst/>
          </a:prstGeom>
          <a:noFill/>
          <a:ln>
            <a:noFill/>
          </a:ln>
        </p:spPr>
      </p:pic>
      <p:pic>
        <p:nvPicPr>
          <p:cNvPr descr="image.jpg" id="563" name="Google Shape;563;p8"/>
          <p:cNvPicPr preferRelativeResize="0"/>
          <p:nvPr/>
        </p:nvPicPr>
        <p:blipFill rotWithShape="1">
          <a:blip r:embed="rId5">
            <a:alphaModFix/>
          </a:blip>
          <a:srcRect b="0" l="0" r="0" t="0"/>
          <a:stretch/>
        </p:blipFill>
        <p:spPr>
          <a:xfrm>
            <a:off x="7416800" y="1752600"/>
            <a:ext cx="2438400" cy="1473200"/>
          </a:xfrm>
          <a:prstGeom prst="rect">
            <a:avLst/>
          </a:prstGeom>
          <a:noFill/>
          <a:ln>
            <a:noFill/>
          </a:ln>
        </p:spPr>
      </p:pic>
      <p:pic>
        <p:nvPicPr>
          <p:cNvPr descr="image.jpg" id="564" name="Google Shape;564;p8"/>
          <p:cNvPicPr preferRelativeResize="0"/>
          <p:nvPr/>
        </p:nvPicPr>
        <p:blipFill rotWithShape="1">
          <a:blip r:embed="rId6">
            <a:alphaModFix/>
          </a:blip>
          <a:srcRect b="0" l="0" r="0" t="0"/>
          <a:stretch/>
        </p:blipFill>
        <p:spPr>
          <a:xfrm>
            <a:off x="2513807" y="4140200"/>
            <a:ext cx="1943101" cy="1498600"/>
          </a:xfrm>
          <a:prstGeom prst="rect">
            <a:avLst/>
          </a:prstGeom>
          <a:noFill/>
          <a:ln>
            <a:noFill/>
          </a:ln>
        </p:spPr>
      </p:pic>
      <p:pic>
        <p:nvPicPr>
          <p:cNvPr descr="image.jpg" id="565" name="Google Shape;565;p8"/>
          <p:cNvPicPr preferRelativeResize="0"/>
          <p:nvPr/>
        </p:nvPicPr>
        <p:blipFill rotWithShape="1">
          <a:blip r:embed="rId7">
            <a:alphaModFix/>
          </a:blip>
          <a:srcRect b="0" l="0" r="0" t="0"/>
          <a:stretch/>
        </p:blipFill>
        <p:spPr>
          <a:xfrm>
            <a:off x="4912519" y="4197350"/>
            <a:ext cx="2032001" cy="1371600"/>
          </a:xfrm>
          <a:prstGeom prst="rect">
            <a:avLst/>
          </a:prstGeom>
          <a:noFill/>
          <a:ln>
            <a:noFill/>
          </a:ln>
        </p:spPr>
      </p:pic>
      <p:pic>
        <p:nvPicPr>
          <p:cNvPr descr="image.jpg" id="566" name="Google Shape;566;p8"/>
          <p:cNvPicPr preferRelativeResize="0"/>
          <p:nvPr/>
        </p:nvPicPr>
        <p:blipFill rotWithShape="1">
          <a:blip r:embed="rId8">
            <a:alphaModFix/>
          </a:blip>
          <a:srcRect b="0" l="0" r="0" t="0"/>
          <a:stretch/>
        </p:blipFill>
        <p:spPr>
          <a:xfrm>
            <a:off x="7759700" y="4254500"/>
            <a:ext cx="1905000" cy="1308100"/>
          </a:xfrm>
          <a:prstGeom prst="rect">
            <a:avLst/>
          </a:prstGeom>
          <a:noFill/>
          <a:ln>
            <a:noFill/>
          </a:ln>
        </p:spPr>
      </p:pic>
      <p:sp>
        <p:nvSpPr>
          <p:cNvPr id="567" name="Google Shape;567;p8"/>
          <p:cNvSpPr/>
          <p:nvPr/>
        </p:nvSpPr>
        <p:spPr>
          <a:xfrm>
            <a:off x="2438400" y="3276600"/>
            <a:ext cx="5491568" cy="318036"/>
          </a:xfrm>
          <a:prstGeom prst="rect">
            <a:avLst/>
          </a:prstGeom>
          <a:noFill/>
          <a:ln>
            <a:noFill/>
          </a:ln>
        </p:spPr>
        <p:txBody>
          <a:bodyPr anchorCtr="0" anchor="t" bIns="50800" lIns="50800" spcFirstLastPara="1" rIns="50800" wrap="square" tIns="508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Personal Workstation                   Mouse  (SRI)                                    Ethernet</a:t>
            </a:r>
            <a:endParaRPr/>
          </a:p>
        </p:txBody>
      </p:sp>
      <p:sp>
        <p:nvSpPr>
          <p:cNvPr id="568" name="Google Shape;568;p8"/>
          <p:cNvSpPr/>
          <p:nvPr/>
        </p:nvSpPr>
        <p:spPr>
          <a:xfrm>
            <a:off x="2590801" y="5645150"/>
            <a:ext cx="5503751" cy="318036"/>
          </a:xfrm>
          <a:prstGeom prst="rect">
            <a:avLst/>
          </a:prstGeom>
          <a:noFill/>
          <a:ln>
            <a:noFill/>
          </a:ln>
        </p:spPr>
        <p:txBody>
          <a:bodyPr anchorCtr="0" anchor="t" bIns="50800" lIns="50800" spcFirstLastPara="1" rIns="50800" wrap="square" tIns="508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Windows Interface                 Laser Printer                                          Smalltalk</a:t>
            </a:r>
            <a:endParaRPr/>
          </a:p>
        </p:txBody>
      </p:sp>
    </p:spTree>
  </p:cSld>
  <p:clrMapOvr>
    <a:masterClrMapping/>
  </p:clrMapOvr>
  <mc:AlternateContent>
    <mc:Choice Requires="p14">
      <p:transition spd="slow">
        <p14:warp dir="in"/>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9"/>
          <p:cNvSpPr/>
          <p:nvPr/>
        </p:nvSpPr>
        <p:spPr>
          <a:xfrm>
            <a:off x="7493000" y="6340475"/>
            <a:ext cx="3175000" cy="256480"/>
          </a:xfrm>
          <a:prstGeom prst="rect">
            <a:avLst/>
          </a:prstGeom>
          <a:noFill/>
          <a:ln>
            <a:noFill/>
          </a:ln>
        </p:spPr>
        <p:txBody>
          <a:bodyPr anchorCtr="0" anchor="t" bIns="50800" lIns="50800" spcFirstLastPara="1" rIns="50800" wrap="square" tIns="50800">
            <a:spAutoFit/>
          </a:bodyPr>
          <a:lstStyle/>
          <a:p>
            <a:pPr indent="0" lvl="1" marL="457200" marR="0" rtl="0" algn="l">
              <a:spcBef>
                <a:spcPts val="0"/>
              </a:spcBef>
              <a:spcAft>
                <a:spcPts val="0"/>
              </a:spcAft>
              <a:buNone/>
            </a:pPr>
            <a:r>
              <a:rPr b="0" i="0" lang="en-US" sz="1000" u="none" cap="none" strike="noStrike">
                <a:solidFill>
                  <a:schemeClr val="dk1"/>
                </a:solidFill>
                <a:latin typeface="Calibri"/>
                <a:ea typeface="Calibri"/>
                <a:cs typeface="Calibri"/>
                <a:sym typeface="Calibri"/>
              </a:rPr>
              <a:t>CSM v 11.03 © Jeff Sutherland 1993-2010</a:t>
            </a:r>
            <a:endParaRPr/>
          </a:p>
        </p:txBody>
      </p:sp>
      <p:grpSp>
        <p:nvGrpSpPr>
          <p:cNvPr id="574" name="Google Shape;574;p9"/>
          <p:cNvGrpSpPr/>
          <p:nvPr/>
        </p:nvGrpSpPr>
        <p:grpSpPr>
          <a:xfrm>
            <a:off x="2366963" y="4000500"/>
            <a:ext cx="7456489" cy="2133600"/>
            <a:chOff x="0" y="0"/>
            <a:chExt cx="7456488" cy="2133600"/>
          </a:xfrm>
        </p:grpSpPr>
        <p:sp>
          <p:nvSpPr>
            <p:cNvPr id="575" name="Google Shape;575;p9"/>
            <p:cNvSpPr/>
            <p:nvPr/>
          </p:nvSpPr>
          <p:spPr>
            <a:xfrm>
              <a:off x="0" y="0"/>
              <a:ext cx="7456488" cy="2133600"/>
            </a:xfrm>
            <a:custGeom>
              <a:rect b="b" l="l" r="r" t="t"/>
              <a:pathLst>
                <a:path extrusionOk="0" h="21600" w="21600">
                  <a:moveTo>
                    <a:pt x="10362" y="0"/>
                  </a:moveTo>
                  <a:lnTo>
                    <a:pt x="0" y="21600"/>
                  </a:lnTo>
                  <a:lnTo>
                    <a:pt x="11238" y="21600"/>
                  </a:lnTo>
                  <a:lnTo>
                    <a:pt x="21600" y="0"/>
                  </a:lnTo>
                  <a:close/>
                </a:path>
              </a:pathLst>
            </a:custGeom>
            <a:solidFill>
              <a:srgbClr val="FFFB00"/>
            </a:solidFill>
            <a:ln cap="flat" cmpd="sng" w="127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9"/>
            <p:cNvSpPr/>
            <p:nvPr/>
          </p:nvSpPr>
          <p:spPr>
            <a:xfrm>
              <a:off x="2706428" y="902652"/>
              <a:ext cx="2043631" cy="328295"/>
            </a:xfrm>
            <a:prstGeom prst="rect">
              <a:avLst/>
            </a:prstGeom>
            <a:noFill/>
            <a:ln>
              <a:noFill/>
            </a:ln>
          </p:spPr>
          <p:txBody>
            <a:bodyPr anchorCtr="0" anchor="ctr" bIns="25400" lIns="25400" spcFirstLastPara="1" rIns="25400" wrap="square" tIns="25400">
              <a:spAutoFit/>
            </a:bodyPr>
            <a:lstStyle/>
            <a:p>
              <a:pPr indent="0" lvl="0" marL="32849" marR="32849"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7" name="Google Shape;577;p9"/>
          <p:cNvSpPr txBox="1"/>
          <p:nvPr>
            <p:ph type="title"/>
          </p:nvPr>
        </p:nvSpPr>
        <p:spPr>
          <a:xfrm>
            <a:off x="2476500" y="146050"/>
            <a:ext cx="8458200" cy="125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3200"/>
              <a:buFont typeface="Calibri"/>
              <a:buNone/>
            </a:pPr>
            <a:r>
              <a:rPr b="1" i="0" lang="en-US" sz="3200" u="none" cap="none" strike="noStrike">
                <a:solidFill>
                  <a:srgbClr val="C00000"/>
                </a:solidFill>
                <a:latin typeface="Calibri"/>
                <a:ea typeface="Calibri"/>
                <a:cs typeface="Calibri"/>
                <a:sym typeface="Calibri"/>
              </a:rPr>
              <a:t>Alan Kay’s Innovation Strategy</a:t>
            </a:r>
            <a:endParaRPr/>
          </a:p>
        </p:txBody>
      </p:sp>
      <p:grpSp>
        <p:nvGrpSpPr>
          <p:cNvPr id="578" name="Google Shape;578;p9"/>
          <p:cNvGrpSpPr/>
          <p:nvPr/>
        </p:nvGrpSpPr>
        <p:grpSpPr>
          <a:xfrm>
            <a:off x="2133601" y="4000500"/>
            <a:ext cx="3919539" cy="2133600"/>
            <a:chOff x="0" y="0"/>
            <a:chExt cx="3919538" cy="2133600"/>
          </a:xfrm>
        </p:grpSpPr>
        <p:sp>
          <p:nvSpPr>
            <p:cNvPr id="579" name="Google Shape;579;p9"/>
            <p:cNvSpPr/>
            <p:nvPr/>
          </p:nvSpPr>
          <p:spPr>
            <a:xfrm>
              <a:off x="0" y="0"/>
              <a:ext cx="3919538" cy="2133600"/>
            </a:xfrm>
            <a:custGeom>
              <a:rect b="b" l="l" r="r" t="t"/>
              <a:pathLst>
                <a:path extrusionOk="0" h="21600" w="21600">
                  <a:moveTo>
                    <a:pt x="19084" y="0"/>
                  </a:moveTo>
                  <a:lnTo>
                    <a:pt x="0" y="21600"/>
                  </a:lnTo>
                  <a:lnTo>
                    <a:pt x="2516" y="21600"/>
                  </a:lnTo>
                  <a:lnTo>
                    <a:pt x="21600" y="0"/>
                  </a:lnTo>
                  <a:close/>
                </a:path>
              </a:pathLst>
            </a:custGeom>
            <a:solidFill>
              <a:srgbClr val="FFFB00"/>
            </a:solidFill>
            <a:ln cap="flat" cmpd="sng" w="127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9"/>
            <p:cNvSpPr/>
            <p:nvPr/>
          </p:nvSpPr>
          <p:spPr>
            <a:xfrm>
              <a:off x="1842182" y="902652"/>
              <a:ext cx="235173" cy="328295"/>
            </a:xfrm>
            <a:prstGeom prst="rect">
              <a:avLst/>
            </a:prstGeom>
            <a:noFill/>
            <a:ln>
              <a:noFill/>
            </a:ln>
          </p:spPr>
          <p:txBody>
            <a:bodyPr anchorCtr="0" anchor="ctr" bIns="25400" lIns="25400" spcFirstLastPara="1" rIns="25400" wrap="square" tIns="25400">
              <a:spAutoFit/>
            </a:bodyPr>
            <a:lstStyle/>
            <a:p>
              <a:pPr indent="0" lvl="0" marL="23062" marR="23062"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81" name="Google Shape;581;p9"/>
          <p:cNvCxnSpPr/>
          <p:nvPr/>
        </p:nvCxnSpPr>
        <p:spPr>
          <a:xfrm flipH="1" rot="10800000">
            <a:off x="2366963" y="5348287"/>
            <a:ext cx="1276351" cy="785814"/>
          </a:xfrm>
          <a:prstGeom prst="straightConnector1">
            <a:avLst/>
          </a:prstGeom>
          <a:noFill/>
          <a:ln cap="flat" cmpd="sng" w="12700">
            <a:solidFill>
              <a:srgbClr val="000000"/>
            </a:solidFill>
            <a:prstDash val="solid"/>
            <a:round/>
            <a:headEnd len="sm" w="sm" type="none"/>
            <a:tailEnd len="med" w="med" type="triangle"/>
          </a:ln>
        </p:spPr>
      </p:cxnSp>
      <p:grpSp>
        <p:nvGrpSpPr>
          <p:cNvPr id="582" name="Google Shape;582;p9"/>
          <p:cNvGrpSpPr/>
          <p:nvPr/>
        </p:nvGrpSpPr>
        <p:grpSpPr>
          <a:xfrm>
            <a:off x="2590801" y="4000500"/>
            <a:ext cx="3919539" cy="2133600"/>
            <a:chOff x="0" y="0"/>
            <a:chExt cx="3919538" cy="2133600"/>
          </a:xfrm>
        </p:grpSpPr>
        <p:sp>
          <p:nvSpPr>
            <p:cNvPr id="583" name="Google Shape;583;p9"/>
            <p:cNvSpPr/>
            <p:nvPr/>
          </p:nvSpPr>
          <p:spPr>
            <a:xfrm>
              <a:off x="0" y="0"/>
              <a:ext cx="3919538" cy="2133600"/>
            </a:xfrm>
            <a:custGeom>
              <a:rect b="b" l="l" r="r" t="t"/>
              <a:pathLst>
                <a:path extrusionOk="0" h="21600" w="21600">
                  <a:moveTo>
                    <a:pt x="19084" y="0"/>
                  </a:moveTo>
                  <a:lnTo>
                    <a:pt x="0" y="21600"/>
                  </a:lnTo>
                  <a:lnTo>
                    <a:pt x="2516" y="21600"/>
                  </a:lnTo>
                  <a:lnTo>
                    <a:pt x="21600" y="0"/>
                  </a:lnTo>
                  <a:close/>
                </a:path>
              </a:pathLst>
            </a:custGeom>
            <a:solidFill>
              <a:srgbClr val="FFFB00"/>
            </a:solidFill>
            <a:ln cap="flat" cmpd="sng" w="127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9"/>
            <p:cNvSpPr/>
            <p:nvPr/>
          </p:nvSpPr>
          <p:spPr>
            <a:xfrm>
              <a:off x="1842182" y="902652"/>
              <a:ext cx="235173" cy="328295"/>
            </a:xfrm>
            <a:prstGeom prst="rect">
              <a:avLst/>
            </a:prstGeom>
            <a:noFill/>
            <a:ln>
              <a:noFill/>
            </a:ln>
          </p:spPr>
          <p:txBody>
            <a:bodyPr anchorCtr="0" anchor="ctr" bIns="25400" lIns="25400" spcFirstLastPara="1" rIns="25400" wrap="square" tIns="25400">
              <a:spAutoFit/>
            </a:bodyPr>
            <a:lstStyle/>
            <a:p>
              <a:pPr indent="0" lvl="0" marL="23062" marR="23062"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5" name="Google Shape;585;p9"/>
          <p:cNvGrpSpPr/>
          <p:nvPr/>
        </p:nvGrpSpPr>
        <p:grpSpPr>
          <a:xfrm>
            <a:off x="3505201" y="4000500"/>
            <a:ext cx="3919539" cy="2133600"/>
            <a:chOff x="0" y="0"/>
            <a:chExt cx="3919538" cy="2133600"/>
          </a:xfrm>
        </p:grpSpPr>
        <p:sp>
          <p:nvSpPr>
            <p:cNvPr id="586" name="Google Shape;586;p9"/>
            <p:cNvSpPr/>
            <p:nvPr/>
          </p:nvSpPr>
          <p:spPr>
            <a:xfrm>
              <a:off x="0" y="0"/>
              <a:ext cx="3919538" cy="2133600"/>
            </a:xfrm>
            <a:custGeom>
              <a:rect b="b" l="l" r="r" t="t"/>
              <a:pathLst>
                <a:path extrusionOk="0" h="21600" w="21600">
                  <a:moveTo>
                    <a:pt x="19084" y="0"/>
                  </a:moveTo>
                  <a:lnTo>
                    <a:pt x="0" y="21600"/>
                  </a:lnTo>
                  <a:lnTo>
                    <a:pt x="2516" y="21600"/>
                  </a:lnTo>
                  <a:lnTo>
                    <a:pt x="21600" y="0"/>
                  </a:lnTo>
                  <a:close/>
                </a:path>
              </a:pathLst>
            </a:custGeom>
            <a:solidFill>
              <a:srgbClr val="FFFB00"/>
            </a:solidFill>
            <a:ln cap="flat" cmpd="sng" w="127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9"/>
            <p:cNvSpPr/>
            <p:nvPr/>
          </p:nvSpPr>
          <p:spPr>
            <a:xfrm>
              <a:off x="1842182" y="902652"/>
              <a:ext cx="235173" cy="328295"/>
            </a:xfrm>
            <a:prstGeom prst="rect">
              <a:avLst/>
            </a:prstGeom>
            <a:noFill/>
            <a:ln>
              <a:noFill/>
            </a:ln>
          </p:spPr>
          <p:txBody>
            <a:bodyPr anchorCtr="0" anchor="ctr" bIns="25400" lIns="25400" spcFirstLastPara="1" rIns="25400" wrap="square" tIns="25400">
              <a:spAutoFit/>
            </a:bodyPr>
            <a:lstStyle/>
            <a:p>
              <a:pPr indent="0" lvl="0" marL="23062" marR="23062"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8" name="Google Shape;588;p9"/>
          <p:cNvGrpSpPr/>
          <p:nvPr/>
        </p:nvGrpSpPr>
        <p:grpSpPr>
          <a:xfrm>
            <a:off x="3962401" y="4000500"/>
            <a:ext cx="3919539" cy="2133600"/>
            <a:chOff x="0" y="0"/>
            <a:chExt cx="3919538" cy="2133600"/>
          </a:xfrm>
        </p:grpSpPr>
        <p:sp>
          <p:nvSpPr>
            <p:cNvPr id="589" name="Google Shape;589;p9"/>
            <p:cNvSpPr/>
            <p:nvPr/>
          </p:nvSpPr>
          <p:spPr>
            <a:xfrm>
              <a:off x="0" y="0"/>
              <a:ext cx="3919538" cy="2133600"/>
            </a:xfrm>
            <a:custGeom>
              <a:rect b="b" l="l" r="r" t="t"/>
              <a:pathLst>
                <a:path extrusionOk="0" h="21600" w="21600">
                  <a:moveTo>
                    <a:pt x="19084" y="0"/>
                  </a:moveTo>
                  <a:lnTo>
                    <a:pt x="0" y="21600"/>
                  </a:lnTo>
                  <a:lnTo>
                    <a:pt x="2516" y="21600"/>
                  </a:lnTo>
                  <a:lnTo>
                    <a:pt x="21600" y="0"/>
                  </a:lnTo>
                  <a:close/>
                </a:path>
              </a:pathLst>
            </a:custGeom>
            <a:solidFill>
              <a:srgbClr val="FFFB00"/>
            </a:solidFill>
            <a:ln cap="flat" cmpd="sng" w="127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9"/>
            <p:cNvSpPr/>
            <p:nvPr/>
          </p:nvSpPr>
          <p:spPr>
            <a:xfrm>
              <a:off x="1842182" y="902652"/>
              <a:ext cx="235173" cy="328295"/>
            </a:xfrm>
            <a:prstGeom prst="rect">
              <a:avLst/>
            </a:prstGeom>
            <a:noFill/>
            <a:ln>
              <a:noFill/>
            </a:ln>
          </p:spPr>
          <p:txBody>
            <a:bodyPr anchorCtr="0" anchor="ctr" bIns="25400" lIns="25400" spcFirstLastPara="1" rIns="25400" wrap="square" tIns="25400">
              <a:spAutoFit/>
            </a:bodyPr>
            <a:lstStyle/>
            <a:p>
              <a:pPr indent="0" lvl="0" marL="23062" marR="23062"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1" name="Google Shape;591;p9"/>
          <p:cNvGrpSpPr/>
          <p:nvPr/>
        </p:nvGrpSpPr>
        <p:grpSpPr>
          <a:xfrm>
            <a:off x="4368801" y="4000500"/>
            <a:ext cx="3919539" cy="2133600"/>
            <a:chOff x="0" y="0"/>
            <a:chExt cx="3919538" cy="2133600"/>
          </a:xfrm>
        </p:grpSpPr>
        <p:sp>
          <p:nvSpPr>
            <p:cNvPr id="592" name="Google Shape;592;p9"/>
            <p:cNvSpPr/>
            <p:nvPr/>
          </p:nvSpPr>
          <p:spPr>
            <a:xfrm>
              <a:off x="0" y="0"/>
              <a:ext cx="3919538" cy="2133600"/>
            </a:xfrm>
            <a:custGeom>
              <a:rect b="b" l="l" r="r" t="t"/>
              <a:pathLst>
                <a:path extrusionOk="0" h="21600" w="21600">
                  <a:moveTo>
                    <a:pt x="19084" y="0"/>
                  </a:moveTo>
                  <a:lnTo>
                    <a:pt x="0" y="21600"/>
                  </a:lnTo>
                  <a:lnTo>
                    <a:pt x="2516" y="21600"/>
                  </a:lnTo>
                  <a:lnTo>
                    <a:pt x="21600" y="0"/>
                  </a:lnTo>
                  <a:close/>
                </a:path>
              </a:pathLst>
            </a:custGeom>
            <a:solidFill>
              <a:srgbClr val="FFFB00"/>
            </a:solidFill>
            <a:ln cap="flat" cmpd="sng" w="127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9"/>
            <p:cNvSpPr/>
            <p:nvPr/>
          </p:nvSpPr>
          <p:spPr>
            <a:xfrm>
              <a:off x="1842182" y="902652"/>
              <a:ext cx="235173" cy="328295"/>
            </a:xfrm>
            <a:prstGeom prst="rect">
              <a:avLst/>
            </a:prstGeom>
            <a:noFill/>
            <a:ln>
              <a:noFill/>
            </a:ln>
          </p:spPr>
          <p:txBody>
            <a:bodyPr anchorCtr="0" anchor="ctr" bIns="25400" lIns="25400" spcFirstLastPara="1" rIns="25400" wrap="square" tIns="25400">
              <a:spAutoFit/>
            </a:bodyPr>
            <a:lstStyle/>
            <a:p>
              <a:pPr indent="0" lvl="0" marL="23062" marR="23062"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4" name="Google Shape;594;p9"/>
          <p:cNvGrpSpPr/>
          <p:nvPr/>
        </p:nvGrpSpPr>
        <p:grpSpPr>
          <a:xfrm>
            <a:off x="4876801" y="4000500"/>
            <a:ext cx="3919539" cy="2133600"/>
            <a:chOff x="0" y="0"/>
            <a:chExt cx="3919538" cy="2133600"/>
          </a:xfrm>
        </p:grpSpPr>
        <p:sp>
          <p:nvSpPr>
            <p:cNvPr id="595" name="Google Shape;595;p9"/>
            <p:cNvSpPr/>
            <p:nvPr/>
          </p:nvSpPr>
          <p:spPr>
            <a:xfrm>
              <a:off x="0" y="0"/>
              <a:ext cx="3919538" cy="2133600"/>
            </a:xfrm>
            <a:custGeom>
              <a:rect b="b" l="l" r="r" t="t"/>
              <a:pathLst>
                <a:path extrusionOk="0" h="21600" w="21600">
                  <a:moveTo>
                    <a:pt x="19084" y="0"/>
                  </a:moveTo>
                  <a:lnTo>
                    <a:pt x="0" y="21600"/>
                  </a:lnTo>
                  <a:lnTo>
                    <a:pt x="2516" y="21600"/>
                  </a:lnTo>
                  <a:lnTo>
                    <a:pt x="21600" y="0"/>
                  </a:lnTo>
                  <a:close/>
                </a:path>
              </a:pathLst>
            </a:custGeom>
            <a:solidFill>
              <a:srgbClr val="FFFB00"/>
            </a:solidFill>
            <a:ln cap="flat" cmpd="sng" w="127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9"/>
            <p:cNvSpPr/>
            <p:nvPr/>
          </p:nvSpPr>
          <p:spPr>
            <a:xfrm>
              <a:off x="1842182" y="902652"/>
              <a:ext cx="235173" cy="328295"/>
            </a:xfrm>
            <a:prstGeom prst="rect">
              <a:avLst/>
            </a:prstGeom>
            <a:noFill/>
            <a:ln>
              <a:noFill/>
            </a:ln>
          </p:spPr>
          <p:txBody>
            <a:bodyPr anchorCtr="0" anchor="ctr" bIns="25400" lIns="25400" spcFirstLastPara="1" rIns="25400" wrap="square" tIns="25400">
              <a:spAutoFit/>
            </a:bodyPr>
            <a:lstStyle/>
            <a:p>
              <a:pPr indent="0" lvl="0" marL="23062" marR="23062"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7" name="Google Shape;597;p9"/>
          <p:cNvGrpSpPr/>
          <p:nvPr/>
        </p:nvGrpSpPr>
        <p:grpSpPr>
          <a:xfrm>
            <a:off x="5334001" y="4000500"/>
            <a:ext cx="3919539" cy="2133600"/>
            <a:chOff x="0" y="0"/>
            <a:chExt cx="3919538" cy="2133600"/>
          </a:xfrm>
        </p:grpSpPr>
        <p:sp>
          <p:nvSpPr>
            <p:cNvPr id="598" name="Google Shape;598;p9"/>
            <p:cNvSpPr/>
            <p:nvPr/>
          </p:nvSpPr>
          <p:spPr>
            <a:xfrm>
              <a:off x="0" y="0"/>
              <a:ext cx="3919538" cy="2133600"/>
            </a:xfrm>
            <a:custGeom>
              <a:rect b="b" l="l" r="r" t="t"/>
              <a:pathLst>
                <a:path extrusionOk="0" h="21600" w="21600">
                  <a:moveTo>
                    <a:pt x="19084" y="0"/>
                  </a:moveTo>
                  <a:lnTo>
                    <a:pt x="0" y="21600"/>
                  </a:lnTo>
                  <a:lnTo>
                    <a:pt x="2516" y="21600"/>
                  </a:lnTo>
                  <a:lnTo>
                    <a:pt x="21600" y="0"/>
                  </a:lnTo>
                  <a:close/>
                </a:path>
              </a:pathLst>
            </a:custGeom>
            <a:solidFill>
              <a:srgbClr val="FFFB00"/>
            </a:solidFill>
            <a:ln cap="flat" cmpd="sng" w="127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9"/>
            <p:cNvSpPr/>
            <p:nvPr/>
          </p:nvSpPr>
          <p:spPr>
            <a:xfrm>
              <a:off x="1842182" y="902652"/>
              <a:ext cx="235173" cy="328295"/>
            </a:xfrm>
            <a:prstGeom prst="rect">
              <a:avLst/>
            </a:prstGeom>
            <a:noFill/>
            <a:ln>
              <a:noFill/>
            </a:ln>
          </p:spPr>
          <p:txBody>
            <a:bodyPr anchorCtr="0" anchor="ctr" bIns="25400" lIns="25400" spcFirstLastPara="1" rIns="25400" wrap="square" tIns="25400">
              <a:spAutoFit/>
            </a:bodyPr>
            <a:lstStyle/>
            <a:p>
              <a:pPr indent="0" lvl="0" marL="23062" marR="23062"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00" name="Google Shape;600;p9"/>
          <p:cNvCxnSpPr/>
          <p:nvPr/>
        </p:nvCxnSpPr>
        <p:spPr>
          <a:xfrm flipH="1" rot="10800000">
            <a:off x="3316288" y="5348287"/>
            <a:ext cx="1276351" cy="785814"/>
          </a:xfrm>
          <a:prstGeom prst="straightConnector1">
            <a:avLst/>
          </a:prstGeom>
          <a:noFill/>
          <a:ln cap="flat" cmpd="sng" w="12700">
            <a:solidFill>
              <a:srgbClr val="000000"/>
            </a:solidFill>
            <a:prstDash val="solid"/>
            <a:round/>
            <a:headEnd len="sm" w="sm" type="none"/>
            <a:tailEnd len="med" w="med" type="triangle"/>
          </a:ln>
        </p:spPr>
      </p:cxnSp>
      <p:cxnSp>
        <p:nvCxnSpPr>
          <p:cNvPr id="601" name="Google Shape;601;p9"/>
          <p:cNvCxnSpPr/>
          <p:nvPr/>
        </p:nvCxnSpPr>
        <p:spPr>
          <a:xfrm flipH="1" rot="10800000">
            <a:off x="5105400" y="5367337"/>
            <a:ext cx="1276350" cy="785814"/>
          </a:xfrm>
          <a:prstGeom prst="straightConnector1">
            <a:avLst/>
          </a:prstGeom>
          <a:noFill/>
          <a:ln cap="flat" cmpd="sng" w="12700">
            <a:solidFill>
              <a:srgbClr val="000000"/>
            </a:solidFill>
            <a:prstDash val="solid"/>
            <a:round/>
            <a:headEnd len="sm" w="sm" type="none"/>
            <a:tailEnd len="med" w="med" type="triangle"/>
          </a:ln>
        </p:spPr>
      </p:cxnSp>
      <p:cxnSp>
        <p:nvCxnSpPr>
          <p:cNvPr id="602" name="Google Shape;602;p9"/>
          <p:cNvCxnSpPr/>
          <p:nvPr/>
        </p:nvCxnSpPr>
        <p:spPr>
          <a:xfrm flipH="1" rot="10800000">
            <a:off x="4826000" y="4679951"/>
            <a:ext cx="1276350" cy="785813"/>
          </a:xfrm>
          <a:prstGeom prst="straightConnector1">
            <a:avLst/>
          </a:prstGeom>
          <a:noFill/>
          <a:ln cap="flat" cmpd="sng" w="12700">
            <a:solidFill>
              <a:srgbClr val="000000"/>
            </a:solidFill>
            <a:prstDash val="solid"/>
            <a:round/>
            <a:headEnd len="sm" w="sm" type="none"/>
            <a:tailEnd len="med" w="med" type="triangle"/>
          </a:ln>
        </p:spPr>
      </p:cxnSp>
      <p:cxnSp>
        <p:nvCxnSpPr>
          <p:cNvPr id="603" name="Google Shape;603;p9"/>
          <p:cNvCxnSpPr/>
          <p:nvPr/>
        </p:nvCxnSpPr>
        <p:spPr>
          <a:xfrm>
            <a:off x="4572000" y="5372101"/>
            <a:ext cx="266700" cy="98425"/>
          </a:xfrm>
          <a:prstGeom prst="straightConnector1">
            <a:avLst/>
          </a:prstGeom>
          <a:noFill/>
          <a:ln cap="flat" cmpd="sng" w="12700">
            <a:solidFill>
              <a:srgbClr val="000000"/>
            </a:solidFill>
            <a:prstDash val="solid"/>
            <a:round/>
            <a:headEnd len="sm" w="sm" type="none"/>
            <a:tailEnd len="med" w="med" type="triangle"/>
          </a:ln>
        </p:spPr>
      </p:cxnSp>
      <p:sp>
        <p:nvSpPr>
          <p:cNvPr id="604" name="Google Shape;604;p9"/>
          <p:cNvSpPr txBox="1"/>
          <p:nvPr>
            <p:ph idx="1" type="body"/>
          </p:nvPr>
        </p:nvSpPr>
        <p:spPr>
          <a:xfrm>
            <a:off x="2451100" y="1352550"/>
            <a:ext cx="7772400" cy="520065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202"/>
              </a:buClr>
              <a:buSzPts val="2800"/>
              <a:buFont typeface="Arial"/>
              <a:buChar char="•"/>
            </a:pPr>
            <a:r>
              <a:rPr lang="en-US"/>
              <a:t>Incremental - NO</a:t>
            </a:r>
            <a:endParaRPr/>
          </a:p>
          <a:p>
            <a:pPr indent="-228600" lvl="0" marL="228600" rtl="0" algn="l">
              <a:lnSpc>
                <a:spcPct val="90000"/>
              </a:lnSpc>
              <a:spcBef>
                <a:spcPts val="1000"/>
              </a:spcBef>
              <a:spcAft>
                <a:spcPts val="0"/>
              </a:spcAft>
              <a:buClr>
                <a:srgbClr val="000202"/>
              </a:buClr>
              <a:buSzPts val="2800"/>
              <a:buFont typeface="Arial"/>
              <a:buChar char="•"/>
            </a:pPr>
            <a:r>
              <a:rPr lang="en-US"/>
              <a:t>Cross Discipline - NO</a:t>
            </a:r>
            <a:endParaRPr/>
          </a:p>
          <a:p>
            <a:pPr indent="-228600" lvl="0" marL="228600" rtl="0" algn="l">
              <a:lnSpc>
                <a:spcPct val="90000"/>
              </a:lnSpc>
              <a:spcBef>
                <a:spcPts val="1000"/>
              </a:spcBef>
              <a:spcAft>
                <a:spcPts val="0"/>
              </a:spcAft>
              <a:buClr>
                <a:srgbClr val="000202"/>
              </a:buClr>
              <a:buSzPts val="2800"/>
              <a:buFont typeface="Arial"/>
              <a:buChar char="•"/>
            </a:pPr>
            <a:r>
              <a:rPr lang="en-US"/>
              <a:t>Extreme data points - ONLY LOOK AT THIS!</a:t>
            </a:r>
            <a:endParaRPr/>
          </a:p>
        </p:txBody>
      </p:sp>
      <p:cxnSp>
        <p:nvCxnSpPr>
          <p:cNvPr id="605" name="Google Shape;605;p9"/>
          <p:cNvCxnSpPr/>
          <p:nvPr/>
        </p:nvCxnSpPr>
        <p:spPr>
          <a:xfrm flipH="1" rot="10800000">
            <a:off x="6299200" y="3429000"/>
            <a:ext cx="1588" cy="2000250"/>
          </a:xfrm>
          <a:prstGeom prst="straightConnector1">
            <a:avLst/>
          </a:prstGeom>
          <a:noFill/>
          <a:ln cap="flat" cmpd="sng" w="12700">
            <a:solidFill>
              <a:srgbClr val="000000"/>
            </a:solidFill>
            <a:prstDash val="solid"/>
            <a:round/>
            <a:headEnd len="sm" w="sm" type="none"/>
            <a:tailEnd len="med" w="med" type="triangle"/>
          </a:ln>
        </p:spPr>
      </p:cxnSp>
      <p:sp>
        <p:nvSpPr>
          <p:cNvPr id="606" name="Google Shape;606;p9"/>
          <p:cNvSpPr/>
          <p:nvPr/>
        </p:nvSpPr>
        <p:spPr>
          <a:xfrm>
            <a:off x="6096000" y="3200401"/>
            <a:ext cx="229230" cy="379591"/>
          </a:xfrm>
          <a:prstGeom prst="rect">
            <a:avLst/>
          </a:prstGeom>
          <a:noFill/>
          <a:ln>
            <a:noFill/>
          </a:ln>
        </p:spPr>
        <p:txBody>
          <a:bodyPr anchorCtr="0" anchor="t" bIns="50800" lIns="50800" spcFirstLastPara="1" rIns="50800" wrap="square" tIns="508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X</a:t>
            </a:r>
            <a:endParaRPr/>
          </a:p>
        </p:txBody>
      </p:sp>
      <p:cxnSp>
        <p:nvCxnSpPr>
          <p:cNvPr id="607" name="Google Shape;607;p9"/>
          <p:cNvCxnSpPr/>
          <p:nvPr/>
        </p:nvCxnSpPr>
        <p:spPr>
          <a:xfrm flipH="1" rot="10800000">
            <a:off x="3556000" y="5086350"/>
            <a:ext cx="477838" cy="304800"/>
          </a:xfrm>
          <a:prstGeom prst="straightConnector1">
            <a:avLst/>
          </a:prstGeom>
          <a:noFill/>
          <a:ln cap="flat" cmpd="sng" w="12700">
            <a:solidFill>
              <a:srgbClr val="000000"/>
            </a:solidFill>
            <a:prstDash val="solid"/>
            <a:round/>
            <a:headEnd len="sm" w="sm" type="none"/>
            <a:tailEnd len="med" w="med" type="triangle"/>
          </a:ln>
        </p:spPr>
      </p:cxnSp>
    </p:spTree>
  </p:cSld>
  <p:clrMapOvr>
    <a:masterClrMapping/>
  </p:clrMapOvr>
  <mc:AlternateContent>
    <mc:Choice Requires="p14">
      <p:transition spd="slow" p14:dur="2000">
        <p14:prism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ScrumInc">
  <a:themeElements>
    <a:clrScheme name="Scrum Inc - 2020">
      <a:dk1>
        <a:srgbClr val="000000"/>
      </a:dk1>
      <a:lt1>
        <a:srgbClr val="FFFFFF"/>
      </a:lt1>
      <a:dk2>
        <a:srgbClr val="CC0000"/>
      </a:dk2>
      <a:lt2>
        <a:srgbClr val="E7E6E6"/>
      </a:lt2>
      <a:accent1>
        <a:srgbClr val="CC0000"/>
      </a:accent1>
      <a:accent2>
        <a:srgbClr val="666666"/>
      </a:accent2>
      <a:accent3>
        <a:srgbClr val="0088A3"/>
      </a:accent3>
      <a:accent4>
        <a:srgbClr val="FF9933"/>
      </a:accent4>
      <a:accent5>
        <a:srgbClr val="FFCC00"/>
      </a:accent5>
      <a:accent6>
        <a:srgbClr val="C7491B"/>
      </a:accent6>
      <a:hlink>
        <a:srgbClr val="CC0000"/>
      </a:hlink>
      <a:folHlink>
        <a:srgbClr val="CC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2019-12-02T17:43:12Z</dcterms:created>
  <dc:creator>Alyssa Layden</dc:creator>
</cp:coreProperties>
</file>