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4" r:id="rId2"/>
    <p:sldMasterId id="2147483660" r:id="rId3"/>
    <p:sldMasterId id="2147483672" r:id="rId4"/>
  </p:sldMasterIdLst>
  <p:notesMasterIdLst>
    <p:notesMasterId r:id="rId25"/>
  </p:notesMasterIdLst>
  <p:sldIdLst>
    <p:sldId id="11911" r:id="rId5"/>
    <p:sldId id="2147309418" r:id="rId6"/>
    <p:sldId id="2147309406" r:id="rId7"/>
    <p:sldId id="2147309408" r:id="rId8"/>
    <p:sldId id="2147309409" r:id="rId9"/>
    <p:sldId id="2147309423" r:id="rId10"/>
    <p:sldId id="2147309411" r:id="rId11"/>
    <p:sldId id="2147309412" r:id="rId12"/>
    <p:sldId id="2147309413" r:id="rId13"/>
    <p:sldId id="2147309419" r:id="rId14"/>
    <p:sldId id="2147309414" r:id="rId15"/>
    <p:sldId id="2147309403" r:id="rId16"/>
    <p:sldId id="2147309405" r:id="rId17"/>
    <p:sldId id="2147309425" r:id="rId18"/>
    <p:sldId id="2147309422" r:id="rId19"/>
    <p:sldId id="2147309426" r:id="rId20"/>
    <p:sldId id="2146848086" r:id="rId21"/>
    <p:sldId id="2146848074" r:id="rId22"/>
    <p:sldId id="2147309427" r:id="rId23"/>
    <p:sldId id="214730942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bullock@icloud.com" initials="t" lastIdx="2" clrIdx="0">
    <p:extLst>
      <p:ext uri="{19B8F6BF-5375-455C-9EA6-DF929625EA0E}">
        <p15:presenceInfo xmlns:p15="http://schemas.microsoft.com/office/powerpoint/2012/main" userId="81790d7f633b1f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100"/>
    <a:srgbClr val="4C4C4C"/>
    <a:srgbClr val="E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91390-17BD-324F-9488-EF28DCACEEB7}" v="10" dt="2024-03-19T18:36:39.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55" d="100"/>
          <a:sy n="155" d="100"/>
        </p:scale>
        <p:origin x="3072" y="-32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Sutherland" userId="07113d17df852105" providerId="LiveId" clId="{57E91390-17BD-324F-9488-EF28DCACEEB7}"/>
    <pc:docChg chg="undo custSel addSld modSld sldOrd modShowInfo">
      <pc:chgData name="Jeff Sutherland" userId="07113d17df852105" providerId="LiveId" clId="{57E91390-17BD-324F-9488-EF28DCACEEB7}" dt="2024-04-01T16:13:40.789" v="2131" actId="20577"/>
      <pc:docMkLst>
        <pc:docMk/>
      </pc:docMkLst>
      <pc:sldChg chg="delSp modSp mod modNotes">
        <pc:chgData name="Jeff Sutherland" userId="07113d17df852105" providerId="LiveId" clId="{57E91390-17BD-324F-9488-EF28DCACEEB7}" dt="2024-04-01T16:13:40.789" v="2131" actId="20577"/>
        <pc:sldMkLst>
          <pc:docMk/>
          <pc:sldMk cId="142859897" sldId="11911"/>
        </pc:sldMkLst>
        <pc:spChg chg="mod">
          <ac:chgData name="Jeff Sutherland" userId="07113d17df852105" providerId="LiveId" clId="{57E91390-17BD-324F-9488-EF28DCACEEB7}" dt="2024-04-01T16:11:46.045" v="2122" actId="113"/>
          <ac:spMkLst>
            <pc:docMk/>
            <pc:sldMk cId="142859897" sldId="11911"/>
            <ac:spMk id="2" creationId="{CE6DC84F-37D3-C84D-87DF-E8F3F78B859A}"/>
          </ac:spMkLst>
        </pc:spChg>
        <pc:picChg chg="mod">
          <ac:chgData name="Jeff Sutherland" userId="07113d17df852105" providerId="LiveId" clId="{57E91390-17BD-324F-9488-EF28DCACEEB7}" dt="2024-04-01T16:11:36.336" v="2120" actId="1076"/>
          <ac:picMkLst>
            <pc:docMk/>
            <pc:sldMk cId="142859897" sldId="11911"/>
            <ac:picMk id="5" creationId="{6FEA4DC3-E677-881F-0F34-973D3B5187F3}"/>
          </ac:picMkLst>
        </pc:picChg>
        <pc:picChg chg="del">
          <ac:chgData name="Jeff Sutherland" userId="07113d17df852105" providerId="LiveId" clId="{57E91390-17BD-324F-9488-EF28DCACEEB7}" dt="2024-04-01T16:11:51.162" v="2123" actId="478"/>
          <ac:picMkLst>
            <pc:docMk/>
            <pc:sldMk cId="142859897" sldId="11911"/>
            <ac:picMk id="10" creationId="{F155B736-7F85-813B-61B9-10832986F0B4}"/>
          </ac:picMkLst>
        </pc:picChg>
      </pc:sldChg>
      <pc:sldChg chg="add ord">
        <pc:chgData name="Jeff Sutherland" userId="07113d17df852105" providerId="LiveId" clId="{57E91390-17BD-324F-9488-EF28DCACEEB7}" dt="2024-03-19T17:45:38.662" v="1624" actId="20578"/>
        <pc:sldMkLst>
          <pc:docMk/>
          <pc:sldMk cId="1297872698" sldId="2146848074"/>
        </pc:sldMkLst>
      </pc:sldChg>
      <pc:sldChg chg="addSp modSp add mod">
        <pc:chgData name="Jeff Sutherland" userId="07113d17df852105" providerId="LiveId" clId="{57E91390-17BD-324F-9488-EF28DCACEEB7}" dt="2024-03-19T17:14:41.556" v="1090" actId="20577"/>
        <pc:sldMkLst>
          <pc:docMk/>
          <pc:sldMk cId="930228718" sldId="2146848086"/>
        </pc:sldMkLst>
        <pc:spChg chg="mod">
          <ac:chgData name="Jeff Sutherland" userId="07113d17df852105" providerId="LiveId" clId="{57E91390-17BD-324F-9488-EF28DCACEEB7}" dt="2024-03-19T17:01:04.394" v="843" actId="20577"/>
          <ac:spMkLst>
            <pc:docMk/>
            <pc:sldMk cId="930228718" sldId="2146848086"/>
            <ac:spMk id="2" creationId="{F3BB9D44-67DC-DD4D-A9B5-F5100B172DB2}"/>
          </ac:spMkLst>
        </pc:spChg>
        <pc:spChg chg="mod">
          <ac:chgData name="Jeff Sutherland" userId="07113d17df852105" providerId="LiveId" clId="{57E91390-17BD-324F-9488-EF28DCACEEB7}" dt="2024-03-19T17:14:41.556" v="1090" actId="20577"/>
          <ac:spMkLst>
            <pc:docMk/>
            <pc:sldMk cId="930228718" sldId="2146848086"/>
            <ac:spMk id="4" creationId="{F6AFF325-4213-3BB5-1095-C448BBC60ACB}"/>
          </ac:spMkLst>
        </pc:spChg>
        <pc:spChg chg="add mod">
          <ac:chgData name="Jeff Sutherland" userId="07113d17df852105" providerId="LiveId" clId="{57E91390-17BD-324F-9488-EF28DCACEEB7}" dt="2024-03-19T17:13:11.063" v="1089" actId="114"/>
          <ac:spMkLst>
            <pc:docMk/>
            <pc:sldMk cId="930228718" sldId="2146848086"/>
            <ac:spMk id="5" creationId="{14829EA6-0E08-EC42-476E-49EF7E30249D}"/>
          </ac:spMkLst>
        </pc:spChg>
      </pc:sldChg>
      <pc:sldChg chg="modSp mod">
        <pc:chgData name="Jeff Sutherland" userId="07113d17df852105" providerId="LiveId" clId="{57E91390-17BD-324F-9488-EF28DCACEEB7}" dt="2024-03-19T16:39:51.039" v="327" actId="20577"/>
        <pc:sldMkLst>
          <pc:docMk/>
          <pc:sldMk cId="2976883240" sldId="2147309405"/>
        </pc:sldMkLst>
        <pc:spChg chg="mod">
          <ac:chgData name="Jeff Sutherland" userId="07113d17df852105" providerId="LiveId" clId="{57E91390-17BD-324F-9488-EF28DCACEEB7}" dt="2024-03-19T16:39:51.039" v="327" actId="20577"/>
          <ac:spMkLst>
            <pc:docMk/>
            <pc:sldMk cId="2976883240" sldId="2147309405"/>
            <ac:spMk id="3" creationId="{8D89EC15-E06B-F910-B931-B34F99558628}"/>
          </ac:spMkLst>
        </pc:spChg>
      </pc:sldChg>
      <pc:sldChg chg="modSp mod">
        <pc:chgData name="Jeff Sutherland" userId="07113d17df852105" providerId="LiveId" clId="{57E91390-17BD-324F-9488-EF28DCACEEB7}" dt="2024-03-19T16:31:44.585" v="189" actId="20577"/>
        <pc:sldMkLst>
          <pc:docMk/>
          <pc:sldMk cId="4029651956" sldId="2147309406"/>
        </pc:sldMkLst>
        <pc:spChg chg="mod">
          <ac:chgData name="Jeff Sutherland" userId="07113d17df852105" providerId="LiveId" clId="{57E91390-17BD-324F-9488-EF28DCACEEB7}" dt="2024-03-19T16:31:44.585" v="189" actId="20577"/>
          <ac:spMkLst>
            <pc:docMk/>
            <pc:sldMk cId="4029651956" sldId="2147309406"/>
            <ac:spMk id="3" creationId="{8D89EC15-E06B-F910-B931-B34F99558628}"/>
          </ac:spMkLst>
        </pc:spChg>
      </pc:sldChg>
      <pc:sldChg chg="modSp mod">
        <pc:chgData name="Jeff Sutherland" userId="07113d17df852105" providerId="LiveId" clId="{57E91390-17BD-324F-9488-EF28DCACEEB7}" dt="2024-03-19T16:32:11.257" v="218" actId="20577"/>
        <pc:sldMkLst>
          <pc:docMk/>
          <pc:sldMk cId="1692538241" sldId="2147309408"/>
        </pc:sldMkLst>
        <pc:spChg chg="mod">
          <ac:chgData name="Jeff Sutherland" userId="07113d17df852105" providerId="LiveId" clId="{57E91390-17BD-324F-9488-EF28DCACEEB7}" dt="2024-03-19T16:32:11.257" v="218" actId="20577"/>
          <ac:spMkLst>
            <pc:docMk/>
            <pc:sldMk cId="1692538241" sldId="2147309408"/>
            <ac:spMk id="3" creationId="{8D89EC15-E06B-F910-B931-B34F99558628}"/>
          </ac:spMkLst>
        </pc:spChg>
      </pc:sldChg>
      <pc:sldChg chg="modSp mod">
        <pc:chgData name="Jeff Sutherland" userId="07113d17df852105" providerId="LiveId" clId="{57E91390-17BD-324F-9488-EF28DCACEEB7}" dt="2024-03-19T16:34:48.573" v="267" actId="20577"/>
        <pc:sldMkLst>
          <pc:docMk/>
          <pc:sldMk cId="532606590" sldId="2147309411"/>
        </pc:sldMkLst>
        <pc:spChg chg="mod">
          <ac:chgData name="Jeff Sutherland" userId="07113d17df852105" providerId="LiveId" clId="{57E91390-17BD-324F-9488-EF28DCACEEB7}" dt="2024-03-19T16:34:10.367" v="219"/>
          <ac:spMkLst>
            <pc:docMk/>
            <pc:sldMk cId="532606590" sldId="2147309411"/>
            <ac:spMk id="3" creationId="{8D89EC15-E06B-F910-B931-B34F99558628}"/>
          </ac:spMkLst>
        </pc:spChg>
        <pc:spChg chg="mod">
          <ac:chgData name="Jeff Sutherland" userId="07113d17df852105" providerId="LiveId" clId="{57E91390-17BD-324F-9488-EF28DCACEEB7}" dt="2024-03-19T16:34:48.573" v="267" actId="20577"/>
          <ac:spMkLst>
            <pc:docMk/>
            <pc:sldMk cId="532606590" sldId="2147309411"/>
            <ac:spMk id="5" creationId="{38381B29-237C-BA22-53AD-DFBFE0AAFEA6}"/>
          </ac:spMkLst>
        </pc:spChg>
      </pc:sldChg>
      <pc:sldChg chg="modSp mod">
        <pc:chgData name="Jeff Sutherland" userId="07113d17df852105" providerId="LiveId" clId="{57E91390-17BD-324F-9488-EF28DCACEEB7}" dt="2024-03-19T16:35:28.194" v="270" actId="167"/>
        <pc:sldMkLst>
          <pc:docMk/>
          <pc:sldMk cId="1375110998" sldId="2147309412"/>
        </pc:sldMkLst>
        <pc:picChg chg="mod">
          <ac:chgData name="Jeff Sutherland" userId="07113d17df852105" providerId="LiveId" clId="{57E91390-17BD-324F-9488-EF28DCACEEB7}" dt="2024-03-19T16:35:28.194" v="270" actId="167"/>
          <ac:picMkLst>
            <pc:docMk/>
            <pc:sldMk cId="1375110998" sldId="2147309412"/>
            <ac:picMk id="9" creationId="{DCCF1649-3119-9FD1-95B4-C4E88C21192E}"/>
          </ac:picMkLst>
        </pc:picChg>
      </pc:sldChg>
      <pc:sldChg chg="modSp mod">
        <pc:chgData name="Jeff Sutherland" userId="07113d17df852105" providerId="LiveId" clId="{57E91390-17BD-324F-9488-EF28DCACEEB7}" dt="2024-03-19T16:38:31.476" v="308" actId="20577"/>
        <pc:sldMkLst>
          <pc:docMk/>
          <pc:sldMk cId="4052389907" sldId="2147309414"/>
        </pc:sldMkLst>
        <pc:spChg chg="mod">
          <ac:chgData name="Jeff Sutherland" userId="07113d17df852105" providerId="LiveId" clId="{57E91390-17BD-324F-9488-EF28DCACEEB7}" dt="2024-03-19T16:38:31.476" v="308" actId="20577"/>
          <ac:spMkLst>
            <pc:docMk/>
            <pc:sldMk cId="4052389907" sldId="2147309414"/>
            <ac:spMk id="3" creationId="{8D89EC15-E06B-F910-B931-B34F99558628}"/>
          </ac:spMkLst>
        </pc:spChg>
      </pc:sldChg>
      <pc:sldChg chg="delSp modSp mod">
        <pc:chgData name="Jeff Sutherland" userId="07113d17df852105" providerId="LiveId" clId="{57E91390-17BD-324F-9488-EF28DCACEEB7}" dt="2024-04-01T16:01:12.232" v="1894" actId="20577"/>
        <pc:sldMkLst>
          <pc:docMk/>
          <pc:sldMk cId="520516555" sldId="2147309418"/>
        </pc:sldMkLst>
        <pc:spChg chg="mod">
          <ac:chgData name="Jeff Sutherland" userId="07113d17df852105" providerId="LiveId" clId="{57E91390-17BD-324F-9488-EF28DCACEEB7}" dt="2024-04-01T16:01:12.232" v="1894" actId="20577"/>
          <ac:spMkLst>
            <pc:docMk/>
            <pc:sldMk cId="520516555" sldId="2147309418"/>
            <ac:spMk id="3" creationId="{8D89EC15-E06B-F910-B931-B34F99558628}"/>
          </ac:spMkLst>
        </pc:spChg>
        <pc:picChg chg="del mod">
          <ac:chgData name="Jeff Sutherland" userId="07113d17df852105" providerId="LiveId" clId="{57E91390-17BD-324F-9488-EF28DCACEEB7}" dt="2024-04-01T16:01:02.784" v="1892" actId="478"/>
          <ac:picMkLst>
            <pc:docMk/>
            <pc:sldMk cId="520516555" sldId="2147309418"/>
            <ac:picMk id="8" creationId="{4260030B-489A-9D90-D82B-D926C6694447}"/>
          </ac:picMkLst>
        </pc:picChg>
      </pc:sldChg>
      <pc:sldChg chg="addSp modSp mod">
        <pc:chgData name="Jeff Sutherland" userId="07113d17df852105" providerId="LiveId" clId="{57E91390-17BD-324F-9488-EF28DCACEEB7}" dt="2024-03-19T18:39:20.152" v="1819" actId="1076"/>
        <pc:sldMkLst>
          <pc:docMk/>
          <pc:sldMk cId="3590363873" sldId="2147309421"/>
        </pc:sldMkLst>
        <pc:spChg chg="mod">
          <ac:chgData name="Jeff Sutherland" userId="07113d17df852105" providerId="LiveId" clId="{57E91390-17BD-324F-9488-EF28DCACEEB7}" dt="2024-03-19T18:38:52.919" v="1818" actId="20577"/>
          <ac:spMkLst>
            <pc:docMk/>
            <pc:sldMk cId="3590363873" sldId="2147309421"/>
            <ac:spMk id="3" creationId="{8D89EC15-E06B-F910-B931-B34F99558628}"/>
          </ac:spMkLst>
        </pc:spChg>
        <pc:spChg chg="mod">
          <ac:chgData name="Jeff Sutherland" userId="07113d17df852105" providerId="LiveId" clId="{57E91390-17BD-324F-9488-EF28DCACEEB7}" dt="2024-03-19T18:35:55.493" v="1686"/>
          <ac:spMkLst>
            <pc:docMk/>
            <pc:sldMk cId="3590363873" sldId="2147309421"/>
            <ac:spMk id="5" creationId="{38381B29-237C-BA22-53AD-DFBFE0AAFEA6}"/>
          </ac:spMkLst>
        </pc:spChg>
        <pc:spChg chg="add mod">
          <ac:chgData name="Jeff Sutherland" userId="07113d17df852105" providerId="LiveId" clId="{57E91390-17BD-324F-9488-EF28DCACEEB7}" dt="2024-03-19T18:39:20.152" v="1819" actId="1076"/>
          <ac:spMkLst>
            <pc:docMk/>
            <pc:sldMk cId="3590363873" sldId="2147309421"/>
            <ac:spMk id="7" creationId="{A5CBAA79-A141-3B01-336D-AFF860EF1CA6}"/>
          </ac:spMkLst>
        </pc:spChg>
      </pc:sldChg>
      <pc:sldChg chg="modSp mod">
        <pc:chgData name="Jeff Sutherland" userId="07113d17df852105" providerId="LiveId" clId="{57E91390-17BD-324F-9488-EF28DCACEEB7}" dt="2024-04-01T16:07:31.409" v="2099" actId="20577"/>
        <pc:sldMkLst>
          <pc:docMk/>
          <pc:sldMk cId="242326623" sldId="2147309422"/>
        </pc:sldMkLst>
        <pc:spChg chg="mod">
          <ac:chgData name="Jeff Sutherland" userId="07113d17df852105" providerId="LiveId" clId="{57E91390-17BD-324F-9488-EF28DCACEEB7}" dt="2024-04-01T16:07:31.409" v="2099" actId="20577"/>
          <ac:spMkLst>
            <pc:docMk/>
            <pc:sldMk cId="242326623" sldId="2147309422"/>
            <ac:spMk id="3" creationId="{8D89EC15-E06B-F910-B931-B34F99558628}"/>
          </ac:spMkLst>
        </pc:spChg>
        <pc:spChg chg="mod">
          <ac:chgData name="Jeff Sutherland" userId="07113d17df852105" providerId="LiveId" clId="{57E91390-17BD-324F-9488-EF28DCACEEB7}" dt="2024-04-01T16:05:43.055" v="2005" actId="20577"/>
          <ac:spMkLst>
            <pc:docMk/>
            <pc:sldMk cId="242326623" sldId="2147309422"/>
            <ac:spMk id="5" creationId="{38381B29-237C-BA22-53AD-DFBFE0AAFEA6}"/>
          </ac:spMkLst>
        </pc:spChg>
      </pc:sldChg>
      <pc:sldChg chg="modSp mod">
        <pc:chgData name="Jeff Sutherland" userId="07113d17df852105" providerId="LiveId" clId="{57E91390-17BD-324F-9488-EF28DCACEEB7}" dt="2024-04-01T16:02:15.346" v="1898" actId="113"/>
        <pc:sldMkLst>
          <pc:docMk/>
          <pc:sldMk cId="2504195400" sldId="2147309423"/>
        </pc:sldMkLst>
        <pc:spChg chg="mod">
          <ac:chgData name="Jeff Sutherland" userId="07113d17df852105" providerId="LiveId" clId="{57E91390-17BD-324F-9488-EF28DCACEEB7}" dt="2024-04-01T16:02:15.346" v="1898" actId="113"/>
          <ac:spMkLst>
            <pc:docMk/>
            <pc:sldMk cId="2504195400" sldId="2147309423"/>
            <ac:spMk id="3" creationId="{8D89EC15-E06B-F910-B931-B34F99558628}"/>
          </ac:spMkLst>
        </pc:spChg>
      </pc:sldChg>
      <pc:sldChg chg="modSp mod">
        <pc:chgData name="Jeff Sutherland" userId="07113d17df852105" providerId="LiveId" clId="{57E91390-17BD-324F-9488-EF28DCACEEB7}" dt="2024-03-19T16:42:26.256" v="369" actId="20577"/>
        <pc:sldMkLst>
          <pc:docMk/>
          <pc:sldMk cId="1920292056" sldId="2147309425"/>
        </pc:sldMkLst>
        <pc:spChg chg="mod">
          <ac:chgData name="Jeff Sutherland" userId="07113d17df852105" providerId="LiveId" clId="{57E91390-17BD-324F-9488-EF28DCACEEB7}" dt="2024-03-19T16:42:26.256" v="369" actId="20577"/>
          <ac:spMkLst>
            <pc:docMk/>
            <pc:sldMk cId="1920292056" sldId="2147309425"/>
            <ac:spMk id="3" creationId="{8D89EC15-E06B-F910-B931-B34F99558628}"/>
          </ac:spMkLst>
        </pc:spChg>
      </pc:sldChg>
      <pc:sldChg chg="addSp delSp modSp mod">
        <pc:chgData name="Jeff Sutherland" userId="07113d17df852105" providerId="LiveId" clId="{57E91390-17BD-324F-9488-EF28DCACEEB7}" dt="2024-03-19T16:57:30.241" v="742" actId="14100"/>
        <pc:sldMkLst>
          <pc:docMk/>
          <pc:sldMk cId="382471465" sldId="2147309426"/>
        </pc:sldMkLst>
        <pc:spChg chg="mod">
          <ac:chgData name="Jeff Sutherland" userId="07113d17df852105" providerId="LiveId" clId="{57E91390-17BD-324F-9488-EF28DCACEEB7}" dt="2024-03-19T16:57:30.241" v="742" actId="14100"/>
          <ac:spMkLst>
            <pc:docMk/>
            <pc:sldMk cId="382471465" sldId="2147309426"/>
            <ac:spMk id="3" creationId="{2689FDAA-00EA-5CE1-2A4A-E5F5F51B9F40}"/>
          </ac:spMkLst>
        </pc:spChg>
        <pc:spChg chg="mod">
          <ac:chgData name="Jeff Sutherland" userId="07113d17df852105" providerId="LiveId" clId="{57E91390-17BD-324F-9488-EF28DCACEEB7}" dt="2024-03-19T16:44:05.821" v="415" actId="20577"/>
          <ac:spMkLst>
            <pc:docMk/>
            <pc:sldMk cId="382471465" sldId="2147309426"/>
            <ac:spMk id="5" creationId="{CA2398E0-16A0-FE13-55C2-1964B44A50CB}"/>
          </ac:spMkLst>
        </pc:spChg>
        <pc:picChg chg="add mod">
          <ac:chgData name="Jeff Sutherland" userId="07113d17df852105" providerId="LiveId" clId="{57E91390-17BD-324F-9488-EF28DCACEEB7}" dt="2024-03-19T16:57:22.392" v="741" actId="1076"/>
          <ac:picMkLst>
            <pc:docMk/>
            <pc:sldMk cId="382471465" sldId="2147309426"/>
            <ac:picMk id="2" creationId="{9432B2F2-435B-5CD6-5465-5C4C8C653487}"/>
          </ac:picMkLst>
        </pc:picChg>
        <pc:picChg chg="del">
          <ac:chgData name="Jeff Sutherland" userId="07113d17df852105" providerId="LiveId" clId="{57E91390-17BD-324F-9488-EF28DCACEEB7}" dt="2024-03-19T16:51:51.600" v="680" actId="478"/>
          <ac:picMkLst>
            <pc:docMk/>
            <pc:sldMk cId="382471465" sldId="2147309426"/>
            <ac:picMk id="2050" creationId="{C89E8BBA-FDAC-0CB1-C0A8-8BE0CA56AE8E}"/>
          </ac:picMkLst>
        </pc:picChg>
      </pc:sldChg>
      <pc:sldChg chg="addSp delSp modSp new mod">
        <pc:chgData name="Jeff Sutherland" userId="07113d17df852105" providerId="LiveId" clId="{57E91390-17BD-324F-9488-EF28DCACEEB7}" dt="2024-03-19T17:44:04.198" v="1623" actId="20577"/>
        <pc:sldMkLst>
          <pc:docMk/>
          <pc:sldMk cId="3085276131" sldId="2147309427"/>
        </pc:sldMkLst>
        <pc:spChg chg="del">
          <ac:chgData name="Jeff Sutherland" userId="07113d17df852105" providerId="LiveId" clId="{57E91390-17BD-324F-9488-EF28DCACEEB7}" dt="2024-03-19T17:17:39.225" v="1092" actId="478"/>
          <ac:spMkLst>
            <pc:docMk/>
            <pc:sldMk cId="3085276131" sldId="2147309427"/>
            <ac:spMk id="2" creationId="{1311B4AA-7EE7-005B-B129-BC6222770B22}"/>
          </ac:spMkLst>
        </pc:spChg>
        <pc:spChg chg="mod">
          <ac:chgData name="Jeff Sutherland" userId="07113d17df852105" providerId="LiveId" clId="{57E91390-17BD-324F-9488-EF28DCACEEB7}" dt="2024-03-19T17:44:04.198" v="1623" actId="20577"/>
          <ac:spMkLst>
            <pc:docMk/>
            <pc:sldMk cId="3085276131" sldId="2147309427"/>
            <ac:spMk id="3" creationId="{8B6D31E7-D4F6-A4C7-0717-7C732F1F8EBC}"/>
          </ac:spMkLst>
        </pc:spChg>
        <pc:spChg chg="mod">
          <ac:chgData name="Jeff Sutherland" userId="07113d17df852105" providerId="LiveId" clId="{57E91390-17BD-324F-9488-EF28DCACEEB7}" dt="2024-03-19T17:19:05.420" v="1156" actId="1076"/>
          <ac:spMkLst>
            <pc:docMk/>
            <pc:sldMk cId="3085276131" sldId="2147309427"/>
            <ac:spMk id="4" creationId="{54958342-1206-AF50-A07A-E465C0F7FE3D}"/>
          </ac:spMkLst>
        </pc:spChg>
        <pc:spChg chg="add mod">
          <ac:chgData name="Jeff Sutherland" userId="07113d17df852105" providerId="LiveId" clId="{57E91390-17BD-324F-9488-EF28DCACEEB7}" dt="2024-03-19T17:37:02.081" v="1292" actId="1076"/>
          <ac:spMkLst>
            <pc:docMk/>
            <pc:sldMk cId="3085276131" sldId="2147309427"/>
            <ac:spMk id="7" creationId="{01265E31-A5E3-3183-F7B8-024D54095EC5}"/>
          </ac:spMkLst>
        </pc:spChg>
        <pc:spChg chg="add mod">
          <ac:chgData name="Jeff Sutherland" userId="07113d17df852105" providerId="LiveId" clId="{57E91390-17BD-324F-9488-EF28DCACEEB7}" dt="2024-03-19T17:35:02.848" v="1290" actId="1076"/>
          <ac:spMkLst>
            <pc:docMk/>
            <pc:sldMk cId="3085276131" sldId="2147309427"/>
            <ac:spMk id="8" creationId="{414223A0-90C8-DE42-1B7B-8C38F42158DD}"/>
          </ac:spMkLst>
        </pc:spChg>
        <pc:picChg chg="add mod">
          <ac:chgData name="Jeff Sutherland" userId="07113d17df852105" providerId="LiveId" clId="{57E91390-17BD-324F-9488-EF28DCACEEB7}" dt="2024-03-19T17:17:53.955" v="1097" actId="1076"/>
          <ac:picMkLst>
            <pc:docMk/>
            <pc:sldMk cId="3085276131" sldId="2147309427"/>
            <ac:picMk id="6" creationId="{959F2D78-C76D-BDB0-D102-67B726273654}"/>
          </ac:picMkLst>
        </pc:picChg>
      </pc:sldChg>
    </pc:docChg>
  </pc:docChgLst>
  <pc:docChgLst>
    <pc:chgData name="Jeff Sutherland" userId="07113d17df852105" providerId="LiveId" clId="{AB011F60-4719-C342-A4E2-872039EAA643}"/>
    <pc:docChg chg="custSel delSld modSld">
      <pc:chgData name="Jeff Sutherland" userId="07113d17df852105" providerId="LiveId" clId="{AB011F60-4719-C342-A4E2-872039EAA643}" dt="2024-03-14T18:25:01.791" v="155" actId="2696"/>
      <pc:docMkLst>
        <pc:docMk/>
      </pc:docMkLst>
      <pc:sldChg chg="addSp delSp modSp mod">
        <pc:chgData name="Jeff Sutherland" userId="07113d17df852105" providerId="LiveId" clId="{AB011F60-4719-C342-A4E2-872039EAA643}" dt="2024-03-07T17:14:37.352" v="149" actId="255"/>
        <pc:sldMkLst>
          <pc:docMk/>
          <pc:sldMk cId="142859897" sldId="11911"/>
        </pc:sldMkLst>
        <pc:spChg chg="mod">
          <ac:chgData name="Jeff Sutherland" userId="07113d17df852105" providerId="LiveId" clId="{AB011F60-4719-C342-A4E2-872039EAA643}" dt="2024-03-07T17:14:37.352" v="149" actId="255"/>
          <ac:spMkLst>
            <pc:docMk/>
            <pc:sldMk cId="142859897" sldId="11911"/>
            <ac:spMk id="2" creationId="{CE6DC84F-37D3-C84D-87DF-E8F3F78B859A}"/>
          </ac:spMkLst>
        </pc:spChg>
        <pc:spChg chg="add del">
          <ac:chgData name="Jeff Sutherland" userId="07113d17df852105" providerId="LiveId" clId="{AB011F60-4719-C342-A4E2-872039EAA643}" dt="2024-03-07T17:12:00.257" v="5" actId="478"/>
          <ac:spMkLst>
            <pc:docMk/>
            <pc:sldMk cId="142859897" sldId="11911"/>
            <ac:spMk id="4" creationId="{7B2BB98D-A6DD-F326-1275-B318A70FB831}"/>
          </ac:spMkLst>
        </pc:spChg>
        <pc:picChg chg="del">
          <ac:chgData name="Jeff Sutherland" userId="07113d17df852105" providerId="LiveId" clId="{AB011F60-4719-C342-A4E2-872039EAA643}" dt="2024-03-07T17:11:51.270" v="3" actId="478"/>
          <ac:picMkLst>
            <pc:docMk/>
            <pc:sldMk cId="142859897" sldId="11911"/>
            <ac:picMk id="9" creationId="{11761C8C-DD0C-3492-1469-0E8873749535}"/>
          </ac:picMkLst>
        </pc:picChg>
        <pc:picChg chg="add mod">
          <ac:chgData name="Jeff Sutherland" userId="07113d17df852105" providerId="LiveId" clId="{AB011F60-4719-C342-A4E2-872039EAA643}" dt="2024-03-07T17:12:52.554" v="12" actId="14100"/>
          <ac:picMkLst>
            <pc:docMk/>
            <pc:sldMk cId="142859897" sldId="11911"/>
            <ac:picMk id="10" creationId="{F155B736-7F85-813B-61B9-10832986F0B4}"/>
          </ac:picMkLst>
        </pc:picChg>
      </pc:sldChg>
      <pc:sldChg chg="del">
        <pc:chgData name="Jeff Sutherland" userId="07113d17df852105" providerId="LiveId" clId="{AB011F60-4719-C342-A4E2-872039EAA643}" dt="2024-03-14T18:25:01.791" v="155" actId="2696"/>
        <pc:sldMkLst>
          <pc:docMk/>
          <pc:sldMk cId="1532744664" sldId="2147309384"/>
        </pc:sldMkLst>
      </pc:sldChg>
      <pc:sldChg chg="delSp modSp mod">
        <pc:chgData name="Jeff Sutherland" userId="07113d17df852105" providerId="LiveId" clId="{AB011F60-4719-C342-A4E2-872039EAA643}" dt="2024-03-07T17:18:14.175" v="151" actId="478"/>
        <pc:sldMkLst>
          <pc:docMk/>
          <pc:sldMk cId="753925490" sldId="2147309403"/>
        </pc:sldMkLst>
        <pc:spChg chg="del mod">
          <ac:chgData name="Jeff Sutherland" userId="07113d17df852105" providerId="LiveId" clId="{AB011F60-4719-C342-A4E2-872039EAA643}" dt="2024-03-07T17:18:14.175" v="151" actId="478"/>
          <ac:spMkLst>
            <pc:docMk/>
            <pc:sldMk cId="753925490" sldId="2147309403"/>
            <ac:spMk id="4" creationId="{679D5441-11AB-D03F-D0B0-8B3C58BC1F9C}"/>
          </ac:spMkLst>
        </pc:spChg>
      </pc:sldChg>
      <pc:sldChg chg="del">
        <pc:chgData name="Jeff Sutherland" userId="07113d17df852105" providerId="LiveId" clId="{AB011F60-4719-C342-A4E2-872039EAA643}" dt="2024-03-14T18:24:51.890" v="152" actId="2696"/>
        <pc:sldMkLst>
          <pc:docMk/>
          <pc:sldMk cId="3978377923" sldId="2147309415"/>
        </pc:sldMkLst>
      </pc:sldChg>
      <pc:sldChg chg="del">
        <pc:chgData name="Jeff Sutherland" userId="07113d17df852105" providerId="LiveId" clId="{AB011F60-4719-C342-A4E2-872039EAA643}" dt="2024-03-14T18:24:52.986" v="153" actId="2696"/>
        <pc:sldMkLst>
          <pc:docMk/>
          <pc:sldMk cId="4217248983" sldId="2147309416"/>
        </pc:sldMkLst>
      </pc:sldChg>
      <pc:sldChg chg="del">
        <pc:chgData name="Jeff Sutherland" userId="07113d17df852105" providerId="LiveId" clId="{AB011F60-4719-C342-A4E2-872039EAA643}" dt="2024-03-14T18:24:53.582" v="154" actId="2696"/>
        <pc:sldMkLst>
          <pc:docMk/>
          <pc:sldMk cId="994959992" sldId="2147309417"/>
        </pc:sldMkLst>
      </pc:sldChg>
      <pc:sldChg chg="modSp mod">
        <pc:chgData name="Jeff Sutherland" userId="07113d17df852105" providerId="LiveId" clId="{AB011F60-4719-C342-A4E2-872039EAA643}" dt="2024-03-07T17:11:18.992" v="0" actId="20577"/>
        <pc:sldMkLst>
          <pc:docMk/>
          <pc:sldMk cId="520516555" sldId="2147309418"/>
        </pc:sldMkLst>
        <pc:spChg chg="mod">
          <ac:chgData name="Jeff Sutherland" userId="07113d17df852105" providerId="LiveId" clId="{AB011F60-4719-C342-A4E2-872039EAA643}" dt="2024-03-07T17:11:18.992" v="0" actId="20577"/>
          <ac:spMkLst>
            <pc:docMk/>
            <pc:sldMk cId="520516555" sldId="2147309418"/>
            <ac:spMk id="3" creationId="{8D89EC15-E06B-F910-B931-B34F9955862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7FFEE-F1B6-0247-853C-5FCADE4DF4ED}" type="datetimeFigureOut">
              <a:rPr lang="en-US" smtClean="0"/>
              <a:t>4/1/24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6ADD7-230E-0F4C-AE7E-664D592F3381}" type="slidenum">
              <a:rPr lang="en-US" smtClean="0"/>
              <a:t>‹#›</a:t>
            </a:fld>
            <a:endParaRPr lang="en-US"/>
          </a:p>
        </p:txBody>
      </p:sp>
    </p:spTree>
    <p:extLst>
      <p:ext uri="{BB962C8B-B14F-4D97-AF65-F5344CB8AC3E}">
        <p14:creationId xmlns:p14="http://schemas.microsoft.com/office/powerpoint/2010/main" val="3766854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1D1C1D"/>
                </a:solidFill>
                <a:effectLst/>
                <a:highlight>
                  <a:srgbClr val="F8F8F8"/>
                </a:highlight>
                <a:latin typeface="Slack-Lato"/>
              </a:rPr>
              <a:t>Join us for an enlightening meetup featuring Dr. Jeff Sutherland, the co-creator of Scrum and a signatory of the Agile Manifesto, as he explores the fascinating intersection of agile, neuroscience, and artificial intelligence. In this session, Dr. Sutherland will dive deep into the origins of agile and scrum, explaining how these practices are not just rooted in product development but are underpinned by fundamental principles of physics and biology that govern our universe.</a:t>
            </a:r>
          </a:p>
          <a:p>
            <a:endParaRPr lang="en-US" dirty="0">
              <a:solidFill>
                <a:srgbClr val="1D1C1D"/>
              </a:solidFill>
              <a:highlight>
                <a:srgbClr val="F8F8F8"/>
              </a:highlight>
              <a:latin typeface="Slack-Lato"/>
            </a:endParaRPr>
          </a:p>
          <a:p>
            <a:r>
              <a:rPr lang="en-US" b="0" i="0" dirty="0">
                <a:solidFill>
                  <a:srgbClr val="1D1C1D"/>
                </a:solidFill>
                <a:effectLst/>
                <a:highlight>
                  <a:srgbClr val="F8F8F8"/>
                </a:highlight>
                <a:latin typeface="Slack-Lato"/>
              </a:rPr>
              <a:t>Through a compelling narrative, Dr. Sutherland will reveal how Scrum emerges as a natural framework for managing complex adaptive systems, drawing parallels between the empirical processes of Scrum and the evolutionary dynamics of the natural world. He will discuss ground-breaking insights from Wolfram's Physics Project and Friston's Free Energy Principle, illustrating how these concepts from computational irreducibility to predictive coding influence agile practices and team dynamics.</a:t>
            </a:r>
          </a:p>
          <a:p>
            <a:endParaRPr lang="en-US" dirty="0">
              <a:solidFill>
                <a:srgbClr val="1D1C1D"/>
              </a:solidFill>
              <a:highlight>
                <a:srgbClr val="F8F8F8"/>
              </a:highlight>
              <a:latin typeface="Slack-Lato"/>
            </a:endParaRPr>
          </a:p>
          <a:p>
            <a:r>
              <a:rPr lang="en-US" b="0" i="0" dirty="0">
                <a:solidFill>
                  <a:srgbClr val="1D1C1D"/>
                </a:solidFill>
                <a:effectLst/>
                <a:highlight>
                  <a:srgbClr val="F8F8F8"/>
                </a:highlight>
                <a:latin typeface="Slack-Lato"/>
              </a:rPr>
              <a:t>Furthermore, Dr. Sutherland will explore the role of AI in today's agile environment, challenging common misconceptions and highlighting how AI, when leveraged appropriately, can enhance human collaboration, creativity, and productivity rather than replace it. Participants will learn how the principles of physics and neuroscience can be applied to foster empowered, self-managing teams that are poised for innovation and hyper-productivity.</a:t>
            </a:r>
          </a:p>
          <a:p>
            <a:endParaRPr lang="en-US">
              <a:solidFill>
                <a:srgbClr val="1D1C1D"/>
              </a:solidFill>
              <a:highlight>
                <a:srgbClr val="F8F8F8"/>
              </a:highlight>
              <a:latin typeface="Slack-Lato"/>
            </a:endParaRPr>
          </a:p>
          <a:p>
            <a:r>
              <a:rPr lang="en-US" b="0" i="0">
                <a:solidFill>
                  <a:srgbClr val="1D1C1D"/>
                </a:solidFill>
                <a:effectLst/>
                <a:highlight>
                  <a:srgbClr val="F8F8F8"/>
                </a:highlight>
                <a:latin typeface="Slack-Lato"/>
              </a:rPr>
              <a:t>Whether </a:t>
            </a:r>
            <a:r>
              <a:rPr lang="en-US" b="0" i="0" dirty="0">
                <a:solidFill>
                  <a:srgbClr val="1D1C1D"/>
                </a:solidFill>
                <a:effectLst/>
                <a:highlight>
                  <a:srgbClr val="F8F8F8"/>
                </a:highlight>
                <a:latin typeface="Slack-Lato"/>
              </a:rPr>
              <a:t>you are a seasoned agile practitioner, a team leader looking to enhance your team's performance, or simply curious about the scientific foundations of agile methodologies, this meetup will provide you with a unique perspective on agility, backed by science and practical experience. Prepare to be inspired and gain actionable insights into creating more adaptive, resilient, and high-performing teams in the unpredictable world of today.</a:t>
            </a:r>
            <a:endParaRPr lang="en-US" dirty="0"/>
          </a:p>
        </p:txBody>
      </p:sp>
    </p:spTree>
    <p:extLst>
      <p:ext uri="{BB962C8B-B14F-4D97-AF65-F5344CB8AC3E}">
        <p14:creationId xmlns:p14="http://schemas.microsoft.com/office/powerpoint/2010/main" val="19278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6ADD7-230E-0F4C-AE7E-664D592F3381}" type="slidenum">
              <a:rPr lang="en-US" smtClean="0"/>
              <a:t>4</a:t>
            </a:fld>
            <a:endParaRPr lang="en-US"/>
          </a:p>
        </p:txBody>
      </p:sp>
    </p:spTree>
    <p:extLst>
      <p:ext uri="{BB962C8B-B14F-4D97-AF65-F5344CB8AC3E}">
        <p14:creationId xmlns:p14="http://schemas.microsoft.com/office/powerpoint/2010/main" val="83192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055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9871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Master" Target="../slideMasters/slideMaster2.xml"/><Relationship Id="rId7" Type="http://schemas.openxmlformats.org/officeDocument/2006/relationships/image" Target="../media/image10.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drive.google.com/open?id=12Fs7zbIlM1lLYmbi86yv9EruIZG5xZDr"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hyperlink" Target="https://hbr.org/2012/10/do-your-slides-pass-the-glance-test" TargetMode="Externa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Master" Target="../slideMasters/slideMaster4.xml"/><Relationship Id="rId7" Type="http://schemas.openxmlformats.org/officeDocument/2006/relationships/image" Target="../media/image10.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jpe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s://drive.google.com/open?id=12Fs7zbIlM1lLYmbi86yv9EruIZG5xZDr" TargetMode="External"/><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hyperlink" Target="https://hbr.org/2012/10/do-your-slides-pass-the-glance-test" TargetMode="Externa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3" name="Slide Number">
            <a:extLst>
              <a:ext uri="{FF2B5EF4-FFF2-40B4-BE49-F238E27FC236}">
                <a16:creationId xmlns:a16="http://schemas.microsoft.com/office/drawing/2014/main" id="{A4AF9431-35DC-430F-B7B6-B7381A288E85}"/>
              </a:ext>
            </a:extLst>
          </p:cNvPr>
          <p:cNvSpPr txBox="1">
            <a:spLocks noGrp="1"/>
          </p:cNvSpPr>
          <p:nvPr>
            <p:ph type="sldNum" sz="quarter" idx="2"/>
          </p:nvPr>
        </p:nvSpPr>
        <p:spPr>
          <a:xfrm>
            <a:off x="5815867" y="6475098"/>
            <a:ext cx="560266" cy="230530"/>
          </a:xfrm>
          <a:prstGeom prst="rect">
            <a:avLst/>
          </a:prstGeom>
        </p:spPr>
        <p:txBody>
          <a:bodyPr/>
          <a:lstStyle/>
          <a:p>
            <a:fld id="{86CB4B4D-7CA3-9044-876B-883B54F8677D}" type="slidenum">
              <a:rPr lang="en-US" smtClean="0"/>
              <a:t>‹#›</a:t>
            </a:fld>
            <a:endParaRPr lang="en-US"/>
          </a:p>
        </p:txBody>
      </p:sp>
      <p:pic>
        <p:nvPicPr>
          <p:cNvPr id="12" name="Picture 11">
            <a:extLst>
              <a:ext uri="{FF2B5EF4-FFF2-40B4-BE49-F238E27FC236}">
                <a16:creationId xmlns:a16="http://schemas.microsoft.com/office/drawing/2014/main" id="{1F22E84A-326E-4E38-9C41-2FC31042D9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5" name="Diamond 14">
            <a:extLst>
              <a:ext uri="{FF2B5EF4-FFF2-40B4-BE49-F238E27FC236}">
                <a16:creationId xmlns:a16="http://schemas.microsoft.com/office/drawing/2014/main" id="{F293BCB9-F616-4C4D-80D0-9FE1CFDFDF67}"/>
              </a:ext>
            </a:extLst>
          </p:cNvPr>
          <p:cNvSpPr/>
          <p:nvPr userDrawn="1"/>
        </p:nvSpPr>
        <p:spPr>
          <a:xfrm flipV="1">
            <a:off x="6998433" y="-444713"/>
            <a:ext cx="5815867" cy="5651712"/>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561335232"/>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96DA-7044-E042-A0F3-9B7B530D4185}"/>
              </a:ext>
            </a:extLst>
          </p:cNvPr>
          <p:cNvSpPr>
            <a:spLocks noGrp="1"/>
          </p:cNvSpPr>
          <p:nvPr>
            <p:ph type="title"/>
          </p:nvPr>
        </p:nvSpPr>
        <p:spPr>
          <a:xfrm>
            <a:off x="839788" y="457200"/>
            <a:ext cx="3932237" cy="1600200"/>
          </a:xfrm>
        </p:spPr>
        <p:txBody>
          <a:bodyPr anchor="b"/>
          <a:lstStyle>
            <a:lvl1pPr>
              <a:defRPr sz="3200" b="0" i="0"/>
            </a:lvl1pPr>
          </a:lstStyle>
          <a:p>
            <a:r>
              <a:rPr lang="en-US"/>
              <a:t>Click to edit Master title style</a:t>
            </a:r>
          </a:p>
        </p:txBody>
      </p:sp>
      <p:sp>
        <p:nvSpPr>
          <p:cNvPr id="3" name="Picture Placeholder 2">
            <a:extLst>
              <a:ext uri="{FF2B5EF4-FFF2-40B4-BE49-F238E27FC236}">
                <a16:creationId xmlns:a16="http://schemas.microsoft.com/office/drawing/2014/main" id="{DD6BA647-30EA-334D-8E83-1F0231935CBD}"/>
              </a:ext>
            </a:extLst>
          </p:cNvPr>
          <p:cNvSpPr>
            <a:spLocks noGrp="1"/>
          </p:cNvSpPr>
          <p:nvPr>
            <p:ph type="pic" idx="1"/>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747CF5-CA91-BF41-B9D8-9A626F342059}"/>
              </a:ext>
            </a:extLst>
          </p:cNvPr>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9162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Bullets &amp; Photo">
    <p:spTree>
      <p:nvGrpSpPr>
        <p:cNvPr id="1" name=""/>
        <p:cNvGrpSpPr/>
        <p:nvPr/>
      </p:nvGrpSpPr>
      <p:grpSpPr>
        <a:xfrm>
          <a:off x="0" y="0"/>
          <a:ext cx="0" cy="0"/>
          <a:chOff x="0" y="0"/>
          <a:chExt cx="0" cy="0"/>
        </a:xfrm>
      </p:grpSpPr>
      <p:sp>
        <p:nvSpPr>
          <p:cNvPr id="52" name="Image"/>
          <p:cNvSpPr>
            <a:spLocks noGrp="1"/>
          </p:cNvSpPr>
          <p:nvPr>
            <p:ph type="pic" sz="half" idx="13"/>
          </p:nvPr>
        </p:nvSpPr>
        <p:spPr>
          <a:xfrm>
            <a:off x="6584950" y="1758090"/>
            <a:ext cx="4195999" cy="3934901"/>
          </a:xfrm>
          <a:prstGeom prst="rect">
            <a:avLst/>
          </a:prstGeom>
        </p:spPr>
        <p:txBody>
          <a:bodyPr lIns="91439" tIns="45719" rIns="91439" bIns="45719" anchor="t">
            <a:noAutofit/>
          </a:bodyPr>
          <a:lstStyle>
            <a:lvl1pPr>
              <a:defRPr b="0" i="0">
                <a:latin typeface="Calibri" panose="020F0502020204030204" pitchFamily="34" charset="0"/>
              </a:defRPr>
            </a:lvl1pPr>
          </a:lstStyle>
          <a:p>
            <a:r>
              <a:rPr lang="en-US"/>
              <a:t>Click icon to add picture</a:t>
            </a:r>
            <a:endParaRPr/>
          </a:p>
        </p:txBody>
      </p:sp>
      <p:sp>
        <p:nvSpPr>
          <p:cNvPr id="53" name="Line"/>
          <p:cNvSpPr/>
          <p:nvPr/>
        </p:nvSpPr>
        <p:spPr>
          <a:xfrm flipV="1">
            <a:off x="1295665" y="1758090"/>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Calibri" panose="020F0502020204030204" pitchFamily="34" charset="0"/>
            </a:endParaRPr>
          </a:p>
        </p:txBody>
      </p:sp>
      <p:sp>
        <p:nvSpPr>
          <p:cNvPr id="55" name="Body Level One…"/>
          <p:cNvSpPr txBox="1">
            <a:spLocks noGrp="1"/>
          </p:cNvSpPr>
          <p:nvPr>
            <p:ph type="body" sz="half" idx="1" hasCustomPrompt="1"/>
          </p:nvPr>
        </p:nvSpPr>
        <p:spPr>
          <a:xfrm>
            <a:off x="1390782" y="1760118"/>
            <a:ext cx="5111751" cy="3932873"/>
          </a:xfrm>
          <a:prstGeom prst="rect">
            <a:avLst/>
          </a:prstGeom>
        </p:spPr>
        <p:txBody>
          <a:bodyPr anchor="t">
            <a:normAutofit/>
          </a:bodyPr>
          <a:lstStyle>
            <a:lvl1pPr marL="2794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1pPr>
            <a:lvl2pPr marL="5588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2pPr>
            <a:lvl3pPr marL="8382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3pPr>
            <a:lvl4pPr marL="11176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4pPr>
            <a:lvl5pPr marL="13970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Calibri" panose="020F0502020204030204" pitchFamily="34" charset="0"/>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b="0" i="0">
                <a:solidFill>
                  <a:srgbClr val="CC0000"/>
                </a:solidFill>
                <a:latin typeface="Calibri" panose="020F0502020204030204" pitchFamily="34" charset="0"/>
                <a:ea typeface="Verdana"/>
                <a:cs typeface="Calibri" panose="020F0502020204030204" pitchFamily="34" charset="0"/>
                <a:sym typeface="Verdana"/>
              </a:defRPr>
            </a:lvl1pPr>
          </a:lstStyle>
          <a:p>
            <a:r>
              <a:rPr lang="en-US"/>
              <a:t>Click to edit Master title style</a:t>
            </a:r>
            <a:endParaRPr/>
          </a:p>
        </p:txBody>
      </p:sp>
    </p:spTree>
    <p:extLst>
      <p:ext uri="{BB962C8B-B14F-4D97-AF65-F5344CB8AC3E}">
        <p14:creationId xmlns:p14="http://schemas.microsoft.com/office/powerpoint/2010/main" val="2008436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1_Title and Content">
    <p:bg>
      <p:bgPr>
        <a:solidFill>
          <a:schemeClr val="lt1"/>
        </a:solid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Font typeface="Montserrat"/>
              <a:buNone/>
              <a:defRPr>
                <a:solidFill>
                  <a:srgbClr val="888888"/>
                </a:solidFill>
                <a:latin typeface="Montserrat"/>
                <a:ea typeface="Montserrat"/>
                <a:cs typeface="Montserrat"/>
                <a:sym typeface="Montserrat"/>
              </a:defRPr>
            </a:lvl1pPr>
            <a:lvl2pPr lvl="1" algn="l" rtl="0">
              <a:spcBef>
                <a:spcPts val="0"/>
              </a:spcBef>
              <a:spcAft>
                <a:spcPts val="0"/>
              </a:spcAft>
              <a:buSzPts val="1400"/>
              <a:buFont typeface="Montserrat"/>
              <a:buNone/>
              <a:defRPr>
                <a:latin typeface="Montserrat"/>
                <a:ea typeface="Montserrat"/>
                <a:cs typeface="Montserrat"/>
                <a:sym typeface="Montserrat"/>
              </a:defRPr>
            </a:lvl2pPr>
            <a:lvl3pPr lvl="2" algn="l" rtl="0">
              <a:spcBef>
                <a:spcPts val="0"/>
              </a:spcBef>
              <a:spcAft>
                <a:spcPts val="0"/>
              </a:spcAft>
              <a:buSzPts val="1400"/>
              <a:buFont typeface="Montserrat"/>
              <a:buNone/>
              <a:defRPr>
                <a:latin typeface="Montserrat"/>
                <a:ea typeface="Montserrat"/>
                <a:cs typeface="Montserrat"/>
                <a:sym typeface="Montserrat"/>
              </a:defRPr>
            </a:lvl3pPr>
            <a:lvl4pPr lvl="3" algn="l" rtl="0">
              <a:spcBef>
                <a:spcPts val="0"/>
              </a:spcBef>
              <a:spcAft>
                <a:spcPts val="0"/>
              </a:spcAft>
              <a:buSzPts val="1400"/>
              <a:buFont typeface="Montserrat"/>
              <a:buNone/>
              <a:defRPr>
                <a:latin typeface="Montserrat"/>
                <a:ea typeface="Montserrat"/>
                <a:cs typeface="Montserrat"/>
                <a:sym typeface="Montserrat"/>
              </a:defRPr>
            </a:lvl4pPr>
            <a:lvl5pPr lvl="4" algn="l" rtl="0">
              <a:spcBef>
                <a:spcPts val="0"/>
              </a:spcBef>
              <a:spcAft>
                <a:spcPts val="0"/>
              </a:spcAft>
              <a:buSzPts val="1400"/>
              <a:buFont typeface="Montserrat"/>
              <a:buNone/>
              <a:defRPr>
                <a:latin typeface="Montserrat"/>
                <a:ea typeface="Montserrat"/>
                <a:cs typeface="Montserrat"/>
                <a:sym typeface="Montserrat"/>
              </a:defRPr>
            </a:lvl5pPr>
            <a:lvl6pPr lvl="5" algn="l" rtl="0">
              <a:spcBef>
                <a:spcPts val="0"/>
              </a:spcBef>
              <a:spcAft>
                <a:spcPts val="0"/>
              </a:spcAft>
              <a:buSzPts val="1400"/>
              <a:buFont typeface="Montserrat"/>
              <a:buNone/>
              <a:defRPr>
                <a:latin typeface="Montserrat"/>
                <a:ea typeface="Montserrat"/>
                <a:cs typeface="Montserrat"/>
                <a:sym typeface="Montserrat"/>
              </a:defRPr>
            </a:lvl6pPr>
            <a:lvl7pPr lvl="6" algn="l" rtl="0">
              <a:spcBef>
                <a:spcPts val="0"/>
              </a:spcBef>
              <a:spcAft>
                <a:spcPts val="0"/>
              </a:spcAft>
              <a:buSzPts val="1400"/>
              <a:buFont typeface="Montserrat"/>
              <a:buNone/>
              <a:defRPr>
                <a:latin typeface="Montserrat"/>
                <a:ea typeface="Montserrat"/>
                <a:cs typeface="Montserrat"/>
                <a:sym typeface="Montserrat"/>
              </a:defRPr>
            </a:lvl7pPr>
            <a:lvl8pPr lvl="7" algn="l" rtl="0">
              <a:spcBef>
                <a:spcPts val="0"/>
              </a:spcBef>
              <a:spcAft>
                <a:spcPts val="0"/>
              </a:spcAft>
              <a:buSzPts val="1400"/>
              <a:buFont typeface="Montserrat"/>
              <a:buNone/>
              <a:defRPr>
                <a:latin typeface="Montserrat"/>
                <a:ea typeface="Montserrat"/>
                <a:cs typeface="Montserrat"/>
                <a:sym typeface="Montserrat"/>
              </a:defRPr>
            </a:lvl8pPr>
            <a:lvl9pPr lvl="8" algn="l"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54" name="Google Shape;54;p14"/>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Font typeface="Montserrat"/>
              <a:buNone/>
              <a:defRPr>
                <a:solidFill>
                  <a:srgbClr val="888888"/>
                </a:solidFill>
                <a:latin typeface="Montserrat"/>
                <a:ea typeface="Montserrat"/>
                <a:cs typeface="Montserrat"/>
                <a:sym typeface="Montserrat"/>
              </a:defRPr>
            </a:lvl1pPr>
            <a:lvl2pPr lvl="1" algn="l" rtl="0">
              <a:spcBef>
                <a:spcPts val="0"/>
              </a:spcBef>
              <a:spcAft>
                <a:spcPts val="0"/>
              </a:spcAft>
              <a:buSzPts val="1400"/>
              <a:buFont typeface="Montserrat"/>
              <a:buNone/>
              <a:defRPr>
                <a:latin typeface="Montserrat"/>
                <a:ea typeface="Montserrat"/>
                <a:cs typeface="Montserrat"/>
                <a:sym typeface="Montserrat"/>
              </a:defRPr>
            </a:lvl2pPr>
            <a:lvl3pPr lvl="2" algn="l" rtl="0">
              <a:spcBef>
                <a:spcPts val="0"/>
              </a:spcBef>
              <a:spcAft>
                <a:spcPts val="0"/>
              </a:spcAft>
              <a:buSzPts val="1400"/>
              <a:buFont typeface="Montserrat"/>
              <a:buNone/>
              <a:defRPr>
                <a:latin typeface="Montserrat"/>
                <a:ea typeface="Montserrat"/>
                <a:cs typeface="Montserrat"/>
                <a:sym typeface="Montserrat"/>
              </a:defRPr>
            </a:lvl3pPr>
            <a:lvl4pPr lvl="3" algn="l" rtl="0">
              <a:spcBef>
                <a:spcPts val="0"/>
              </a:spcBef>
              <a:spcAft>
                <a:spcPts val="0"/>
              </a:spcAft>
              <a:buSzPts val="1400"/>
              <a:buFont typeface="Montserrat"/>
              <a:buNone/>
              <a:defRPr>
                <a:latin typeface="Montserrat"/>
                <a:ea typeface="Montserrat"/>
                <a:cs typeface="Montserrat"/>
                <a:sym typeface="Montserrat"/>
              </a:defRPr>
            </a:lvl4pPr>
            <a:lvl5pPr lvl="4" algn="l" rtl="0">
              <a:spcBef>
                <a:spcPts val="0"/>
              </a:spcBef>
              <a:spcAft>
                <a:spcPts val="0"/>
              </a:spcAft>
              <a:buSzPts val="1400"/>
              <a:buFont typeface="Montserrat"/>
              <a:buNone/>
              <a:defRPr>
                <a:latin typeface="Montserrat"/>
                <a:ea typeface="Montserrat"/>
                <a:cs typeface="Montserrat"/>
                <a:sym typeface="Montserrat"/>
              </a:defRPr>
            </a:lvl5pPr>
            <a:lvl6pPr lvl="5" algn="l" rtl="0">
              <a:spcBef>
                <a:spcPts val="0"/>
              </a:spcBef>
              <a:spcAft>
                <a:spcPts val="0"/>
              </a:spcAft>
              <a:buSzPts val="1400"/>
              <a:buFont typeface="Montserrat"/>
              <a:buNone/>
              <a:defRPr>
                <a:latin typeface="Montserrat"/>
                <a:ea typeface="Montserrat"/>
                <a:cs typeface="Montserrat"/>
                <a:sym typeface="Montserrat"/>
              </a:defRPr>
            </a:lvl6pPr>
            <a:lvl7pPr lvl="6" algn="l" rtl="0">
              <a:spcBef>
                <a:spcPts val="0"/>
              </a:spcBef>
              <a:spcAft>
                <a:spcPts val="0"/>
              </a:spcAft>
              <a:buSzPts val="1400"/>
              <a:buFont typeface="Montserrat"/>
              <a:buNone/>
              <a:defRPr>
                <a:latin typeface="Montserrat"/>
                <a:ea typeface="Montserrat"/>
                <a:cs typeface="Montserrat"/>
                <a:sym typeface="Montserrat"/>
              </a:defRPr>
            </a:lvl7pPr>
            <a:lvl8pPr lvl="7" algn="l" rtl="0">
              <a:spcBef>
                <a:spcPts val="0"/>
              </a:spcBef>
              <a:spcAft>
                <a:spcPts val="0"/>
              </a:spcAft>
              <a:buSzPts val="1400"/>
              <a:buFont typeface="Montserrat"/>
              <a:buNone/>
              <a:defRPr>
                <a:latin typeface="Montserrat"/>
                <a:ea typeface="Montserrat"/>
                <a:cs typeface="Montserrat"/>
                <a:sym typeface="Montserrat"/>
              </a:defRPr>
            </a:lvl8pPr>
            <a:lvl9pPr lvl="8" algn="l"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55" name="Google Shape;55;p14"/>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latin typeface="Montserrat"/>
                <a:ea typeface="Montserrat"/>
                <a:cs typeface="Montserrat"/>
                <a:sym typeface="Montserrat"/>
              </a:defRPr>
            </a:lvl1pPr>
            <a:lvl2pPr marL="0" lvl="1" indent="0" algn="r" rtl="0">
              <a:spcBef>
                <a:spcPts val="0"/>
              </a:spcBef>
              <a:buNone/>
              <a:defRPr>
                <a:solidFill>
                  <a:srgbClr val="888888"/>
                </a:solidFill>
                <a:latin typeface="Montserrat"/>
                <a:ea typeface="Montserrat"/>
                <a:cs typeface="Montserrat"/>
                <a:sym typeface="Montserrat"/>
              </a:defRPr>
            </a:lvl2pPr>
            <a:lvl3pPr marL="0" lvl="2" indent="0" algn="r" rtl="0">
              <a:spcBef>
                <a:spcPts val="0"/>
              </a:spcBef>
              <a:buNone/>
              <a:defRPr>
                <a:solidFill>
                  <a:srgbClr val="888888"/>
                </a:solidFill>
                <a:latin typeface="Montserrat"/>
                <a:ea typeface="Montserrat"/>
                <a:cs typeface="Montserrat"/>
                <a:sym typeface="Montserrat"/>
              </a:defRPr>
            </a:lvl3pPr>
            <a:lvl4pPr marL="0" lvl="3" indent="0" algn="r" rtl="0">
              <a:spcBef>
                <a:spcPts val="0"/>
              </a:spcBef>
              <a:buNone/>
              <a:defRPr>
                <a:solidFill>
                  <a:srgbClr val="888888"/>
                </a:solidFill>
                <a:latin typeface="Montserrat"/>
                <a:ea typeface="Montserrat"/>
                <a:cs typeface="Montserrat"/>
                <a:sym typeface="Montserrat"/>
              </a:defRPr>
            </a:lvl4pPr>
            <a:lvl5pPr marL="0" lvl="4" indent="0" algn="r" rtl="0">
              <a:spcBef>
                <a:spcPts val="0"/>
              </a:spcBef>
              <a:buNone/>
              <a:defRPr>
                <a:solidFill>
                  <a:srgbClr val="888888"/>
                </a:solidFill>
                <a:latin typeface="Montserrat"/>
                <a:ea typeface="Montserrat"/>
                <a:cs typeface="Montserrat"/>
                <a:sym typeface="Montserrat"/>
              </a:defRPr>
            </a:lvl5pPr>
            <a:lvl6pPr marL="0" lvl="5" indent="0" algn="r" rtl="0">
              <a:spcBef>
                <a:spcPts val="0"/>
              </a:spcBef>
              <a:buNone/>
              <a:defRPr>
                <a:solidFill>
                  <a:srgbClr val="888888"/>
                </a:solidFill>
                <a:latin typeface="Montserrat"/>
                <a:ea typeface="Montserrat"/>
                <a:cs typeface="Montserrat"/>
                <a:sym typeface="Montserrat"/>
              </a:defRPr>
            </a:lvl6pPr>
            <a:lvl7pPr marL="0" lvl="6" indent="0" algn="r" rtl="0">
              <a:spcBef>
                <a:spcPts val="0"/>
              </a:spcBef>
              <a:buNone/>
              <a:defRPr>
                <a:solidFill>
                  <a:srgbClr val="888888"/>
                </a:solidFill>
                <a:latin typeface="Montserrat"/>
                <a:ea typeface="Montserrat"/>
                <a:cs typeface="Montserrat"/>
                <a:sym typeface="Montserrat"/>
              </a:defRPr>
            </a:lvl7pPr>
            <a:lvl8pPr marL="0" lvl="7" indent="0" algn="r" rtl="0">
              <a:spcBef>
                <a:spcPts val="0"/>
              </a:spcBef>
              <a:buNone/>
              <a:defRPr>
                <a:solidFill>
                  <a:srgbClr val="888888"/>
                </a:solidFill>
                <a:latin typeface="Montserrat"/>
                <a:ea typeface="Montserrat"/>
                <a:cs typeface="Montserrat"/>
                <a:sym typeface="Montserrat"/>
              </a:defRPr>
            </a:lvl8pPr>
            <a:lvl9pPr marL="0" lvl="8" indent="0" algn="r" rtl="0">
              <a:spcBef>
                <a:spcPts val="0"/>
              </a:spcBef>
              <a:buNone/>
              <a:defRPr>
                <a:solidFill>
                  <a:srgbClr val="888888"/>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925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ontent/Image B">
    <p:spTree>
      <p:nvGrpSpPr>
        <p:cNvPr id="1" name=""/>
        <p:cNvGrpSpPr/>
        <p:nvPr/>
      </p:nvGrpSpPr>
      <p:grpSpPr>
        <a:xfrm>
          <a:off x="0" y="0"/>
          <a:ext cx="0" cy="0"/>
          <a:chOff x="0" y="0"/>
          <a:chExt cx="0" cy="0"/>
        </a:xfrm>
      </p:grpSpPr>
      <p:sp>
        <p:nvSpPr>
          <p:cNvPr id="3" name="Rectangle 2"/>
          <p:cNvSpPr/>
          <p:nvPr userDrawn="1"/>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600"/>
              </a:spcBef>
              <a:defRPr sz="1900">
                <a:latin typeface="Open Sans" charset="0"/>
                <a:ea typeface="Open Sans" charset="0"/>
                <a:cs typeface="Open Sans" charset="0"/>
                <a:sym typeface="Verdana"/>
              </a:defRPr>
            </a:lvl1pPr>
            <a:lvl2pPr marL="558800" indent="-279400">
              <a:spcBef>
                <a:spcPts val="600"/>
              </a:spcBef>
              <a:defRPr sz="1900">
                <a:latin typeface="Open Sans" charset="0"/>
                <a:ea typeface="Open Sans" charset="0"/>
                <a:cs typeface="Open Sans" charset="0"/>
                <a:sym typeface="Verdana"/>
              </a:defRPr>
            </a:lvl2pPr>
            <a:lvl3pPr marL="838200" indent="-279400">
              <a:spcBef>
                <a:spcPts val="600"/>
              </a:spcBef>
              <a:defRPr sz="1900">
                <a:latin typeface="Open Sans" charset="0"/>
                <a:ea typeface="Open Sans" charset="0"/>
                <a:cs typeface="Open Sans" charset="0"/>
                <a:sym typeface="Verdana"/>
              </a:defRPr>
            </a:lvl3pPr>
            <a:lvl4pPr marL="1117600" indent="-279400">
              <a:spcBef>
                <a:spcPts val="600"/>
              </a:spcBef>
              <a:defRPr sz="1900">
                <a:latin typeface="Open Sans" charset="0"/>
                <a:ea typeface="Open Sans" charset="0"/>
                <a:cs typeface="Open Sans" charset="0"/>
                <a:sym typeface="Verdana"/>
              </a:defRPr>
            </a:lvl4pPr>
            <a:lvl5pPr marL="1397000" indent="-279400">
              <a:spcBef>
                <a:spcPts val="60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p>
            <a:r>
              <a:rPr lang="en-US"/>
              <a:t>Click icon to add picture</a:t>
            </a:r>
          </a:p>
        </p:txBody>
      </p:sp>
      <p:sp>
        <p:nvSpPr>
          <p:cNvPr id="9" name="Rectangle 8">
            <a:extLst>
              <a:ext uri="{FF2B5EF4-FFF2-40B4-BE49-F238E27FC236}">
                <a16:creationId xmlns:a16="http://schemas.microsoft.com/office/drawing/2014/main" id="{AADDE23E-223B-BF48-B723-A539E99055C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Text Placeholder 7">
            <a:extLst>
              <a:ext uri="{FF2B5EF4-FFF2-40B4-BE49-F238E27FC236}">
                <a16:creationId xmlns:a16="http://schemas.microsoft.com/office/drawing/2014/main" id="{47EA323A-C648-084B-87ED-0AB23D0E6E71}"/>
              </a:ext>
            </a:extLst>
          </p:cNvPr>
          <p:cNvSpPr>
            <a:spLocks noGrp="1"/>
          </p:cNvSpPr>
          <p:nvPr>
            <p:ph type="body" sz="quarter" idx="12" hasCustomPrompt="1"/>
          </p:nvPr>
        </p:nvSpPr>
        <p:spPr>
          <a:xfrm>
            <a:off x="574537" y="406575"/>
            <a:ext cx="8690377" cy="528709"/>
          </a:xfrm>
        </p:spPr>
        <p:txBody>
          <a:bodyPr anchor="b" anchorCtr="0">
            <a:noAutofit/>
          </a:bodyPr>
          <a:lstStyle>
            <a:lvl1pPr marL="0" indent="0">
              <a:spcBef>
                <a:spcPts val="600"/>
              </a:spcBef>
              <a:buNone/>
              <a:defRPr sz="2400" b="1">
                <a:latin typeface="Open Sans" charset="0"/>
                <a:ea typeface="Open Sans" charset="0"/>
                <a:cs typeface="Open Sans"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4" name="Text Placeholder 7">
            <a:extLst>
              <a:ext uri="{FF2B5EF4-FFF2-40B4-BE49-F238E27FC236}">
                <a16:creationId xmlns:a16="http://schemas.microsoft.com/office/drawing/2014/main" id="{37C960BB-A47F-F24F-BC11-725E7FA78715}"/>
              </a:ext>
            </a:extLst>
          </p:cNvPr>
          <p:cNvSpPr>
            <a:spLocks noGrp="1"/>
          </p:cNvSpPr>
          <p:nvPr>
            <p:ph type="body" sz="quarter" idx="13" hasCustomPrompt="1"/>
          </p:nvPr>
        </p:nvSpPr>
        <p:spPr>
          <a:xfrm>
            <a:off x="574537" y="935284"/>
            <a:ext cx="8690377" cy="305688"/>
          </a:xfrm>
        </p:spPr>
        <p:txBody>
          <a:bodyPr anchor="b" anchorCtr="0">
            <a:noAutofit/>
          </a:bodyPr>
          <a:lstStyle>
            <a:lvl1pPr marL="0" indent="0">
              <a:spcBef>
                <a:spcPts val="600"/>
              </a:spcBef>
              <a:buNone/>
              <a:defRPr sz="18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Sub header</a:t>
            </a:r>
          </a:p>
        </p:txBody>
      </p:sp>
      <p:sp>
        <p:nvSpPr>
          <p:cNvPr id="10" name="Text Placeholder 23">
            <a:extLst>
              <a:ext uri="{FF2B5EF4-FFF2-40B4-BE49-F238E27FC236}">
                <a16:creationId xmlns:a16="http://schemas.microsoft.com/office/drawing/2014/main" id="{3194FE47-CB3D-494D-B03B-D37E585EE84F}"/>
              </a:ext>
            </a:extLst>
          </p:cNvPr>
          <p:cNvSpPr>
            <a:spLocks noGrp="1"/>
          </p:cNvSpPr>
          <p:nvPr>
            <p:ph type="body" sz="quarter" idx="20" hasCustomPrompt="1"/>
          </p:nvPr>
        </p:nvSpPr>
        <p:spPr>
          <a:xfrm>
            <a:off x="555189" y="6116320"/>
            <a:ext cx="6411096" cy="238964"/>
          </a:xfrm>
          <a:solidFill>
            <a:srgbClr val="CC0000"/>
          </a:solidFill>
        </p:spPr>
        <p:txBody>
          <a:bodyPr anchor="t">
            <a:noAutofit/>
          </a:bodyPr>
          <a:lstStyle>
            <a:lvl1pPr marL="0" indent="0" algn="ctr">
              <a:lnSpc>
                <a:spcPct val="100000"/>
              </a:lnSpc>
              <a:spcBef>
                <a:spcPts val="0"/>
              </a:spcBef>
              <a:buFont typeface="Arial" panose="020B0604020202020204" pitchFamily="34" charset="0"/>
              <a:buNone/>
              <a:defRPr sz="1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Tree>
    <p:extLst>
      <p:ext uri="{BB962C8B-B14F-4D97-AF65-F5344CB8AC3E}">
        <p14:creationId xmlns:p14="http://schemas.microsoft.com/office/powerpoint/2010/main" val="9481678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Blank with no left line">
    <p:spTree>
      <p:nvGrpSpPr>
        <p:cNvPr id="1" name=""/>
        <p:cNvGrpSpPr/>
        <p:nvPr/>
      </p:nvGrpSpPr>
      <p:grpSpPr>
        <a:xfrm>
          <a:off x="0" y="0"/>
          <a:ext cx="0" cy="0"/>
          <a:chOff x="0" y="0"/>
          <a:chExt cx="0" cy="0"/>
        </a:xfrm>
      </p:grpSpPr>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Autofit/>
          </a:bodyPr>
          <a:lstStyle>
            <a:lvl1pPr algn="l">
              <a:defRPr sz="3600">
                <a:solidFill>
                  <a:srgbClr val="CC0000"/>
                </a:solidFill>
                <a:latin typeface="Verdana"/>
                <a:ea typeface="Verdana"/>
                <a:cs typeface="Verdana"/>
                <a:sym typeface="Verdana"/>
              </a:defRPr>
            </a:lvl1pPr>
          </a:lstStyle>
          <a:p>
            <a:r>
              <a:rPr lang="en-US"/>
              <a:t>Click to edit Master title style</a:t>
            </a:r>
            <a:endParaRPr dirty="0"/>
          </a:p>
        </p:txBody>
      </p:sp>
    </p:spTree>
    <p:extLst>
      <p:ext uri="{BB962C8B-B14F-4D97-AF65-F5344CB8AC3E}">
        <p14:creationId xmlns:p14="http://schemas.microsoft.com/office/powerpoint/2010/main" val="2747282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A room filled with furniture and a large window&#10;&#10;Description automatically generated">
            <a:extLst>
              <a:ext uri="{FF2B5EF4-FFF2-40B4-BE49-F238E27FC236}">
                <a16:creationId xmlns:a16="http://schemas.microsoft.com/office/drawing/2014/main" id="{8F67EE70-B13F-AD4A-B93F-377C14084E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7F29542-A54B-8846-9D77-3D597B3CED22}"/>
              </a:ext>
            </a:extLst>
          </p:cNvPr>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 Placeholder 8">
            <a:extLst>
              <a:ext uri="{FF2B5EF4-FFF2-40B4-BE49-F238E27FC236}">
                <a16:creationId xmlns:a16="http://schemas.microsoft.com/office/drawing/2014/main" id="{71E66272-2059-1146-AB8C-E1143D2B970A}"/>
              </a:ext>
            </a:extLst>
          </p:cNvPr>
          <p:cNvSpPr>
            <a:spLocks noGrp="1"/>
          </p:cNvSpPr>
          <p:nvPr>
            <p:ph type="body" sz="quarter" idx="10" hasCustomPrompt="1"/>
          </p:nvPr>
        </p:nvSpPr>
        <p:spPr>
          <a:xfrm>
            <a:off x="2885678" y="2807891"/>
            <a:ext cx="6420644" cy="621110"/>
          </a:xfrm>
        </p:spPr>
        <p:txBody>
          <a:bodyPr>
            <a:normAutofit/>
          </a:bodyPr>
          <a:lstStyle>
            <a:lvl1pPr marL="0" indent="0" algn="ctr">
              <a:buNone/>
              <a:defRPr sz="33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Name</a:t>
            </a:r>
          </a:p>
        </p:txBody>
      </p:sp>
      <p:pic>
        <p:nvPicPr>
          <p:cNvPr id="11" name="Picture 10" descr="A picture containing building, drawing&#10;&#10;Description automatically generated">
            <a:extLst>
              <a:ext uri="{FF2B5EF4-FFF2-40B4-BE49-F238E27FC236}">
                <a16:creationId xmlns:a16="http://schemas.microsoft.com/office/drawing/2014/main" id="{3E38AABC-C3FD-BA4E-8BCA-BBBF393203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5740072"/>
            <a:ext cx="2133600" cy="544176"/>
          </a:xfrm>
          <a:prstGeom prst="rect">
            <a:avLst/>
          </a:prstGeom>
        </p:spPr>
      </p:pic>
      <p:sp>
        <p:nvSpPr>
          <p:cNvPr id="12" name="Text Placeholder 8">
            <a:extLst>
              <a:ext uri="{FF2B5EF4-FFF2-40B4-BE49-F238E27FC236}">
                <a16:creationId xmlns:a16="http://schemas.microsoft.com/office/drawing/2014/main" id="{38F320D6-BEAF-1D4F-8C5D-601094F47629}"/>
              </a:ext>
            </a:extLst>
          </p:cNvPr>
          <p:cNvSpPr>
            <a:spLocks noGrp="1"/>
          </p:cNvSpPr>
          <p:nvPr>
            <p:ph type="body" sz="quarter" idx="11" hasCustomPrompt="1"/>
          </p:nvPr>
        </p:nvSpPr>
        <p:spPr>
          <a:xfrm>
            <a:off x="2885678" y="3434056"/>
            <a:ext cx="6420644" cy="621110"/>
          </a:xfrm>
        </p:spPr>
        <p:txBody>
          <a:bodyPr>
            <a:normAutofit/>
          </a:bodyPr>
          <a:lstStyle>
            <a:lvl1pPr marL="0" indent="0" algn="ctr">
              <a:buNone/>
              <a:defRPr sz="27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Date</a:t>
            </a:r>
          </a:p>
        </p:txBody>
      </p:sp>
    </p:spTree>
    <p:extLst>
      <p:ext uri="{BB962C8B-B14F-4D97-AF65-F5344CB8AC3E}">
        <p14:creationId xmlns:p14="http://schemas.microsoft.com/office/powerpoint/2010/main" val="225359841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14"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 name="TextBox 1"/>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1" name="Diamond 10"/>
          <p:cNvSpPr/>
          <p:nvPr/>
        </p:nvSpPr>
        <p:spPr>
          <a:xfrm>
            <a:off x="6468824" y="2074123"/>
            <a:ext cx="6485861" cy="489109"/>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Slide Number">
            <a:extLst>
              <a:ext uri="{FF2B5EF4-FFF2-40B4-BE49-F238E27FC236}">
                <a16:creationId xmlns:a16="http://schemas.microsoft.com/office/drawing/2014/main" id="{D28E3729-D258-8548-A180-88BCCD809753}"/>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11025250"/>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615158" y="2063014"/>
            <a:ext cx="2280707" cy="2278799"/>
          </a:xfrm>
        </p:spPr>
        <p:txBody>
          <a:bodyPr/>
          <a:lstStyle>
            <a:lvl1pPr>
              <a:defRPr b="0" i="0"/>
            </a:lvl1pPr>
          </a:lstStyle>
          <a:p>
            <a:r>
              <a:rPr lang="en-US"/>
              <a:t>Click icon to add picture</a:t>
            </a:r>
          </a:p>
        </p:txBody>
      </p:sp>
      <p:sp>
        <p:nvSpPr>
          <p:cNvPr id="45" name="Picture Placeholder 2"/>
          <p:cNvSpPr>
            <a:spLocks noGrp="1"/>
          </p:cNvSpPr>
          <p:nvPr>
            <p:ph type="pic" sz="quarter" idx="18"/>
          </p:nvPr>
        </p:nvSpPr>
        <p:spPr>
          <a:xfrm>
            <a:off x="6096000" y="2063014"/>
            <a:ext cx="2280707" cy="2278799"/>
          </a:xfrm>
        </p:spPr>
        <p:txBody>
          <a:bodyPr/>
          <a:lstStyle>
            <a:lvl1pPr>
              <a:defRPr b="0" i="0"/>
            </a:lvl1pPr>
          </a:lstStyle>
          <a:p>
            <a:r>
              <a:rPr lang="en-US"/>
              <a:t>Click icon to add picture</a:t>
            </a:r>
          </a:p>
        </p:txBody>
      </p:sp>
      <p:sp>
        <p:nvSpPr>
          <p:cNvPr id="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2" name="Text Placeholder 7"/>
          <p:cNvSpPr>
            <a:spLocks noGrp="1"/>
          </p:cNvSpPr>
          <p:nvPr>
            <p:ph type="body" sz="quarter" idx="11" hasCustomPrompt="1"/>
          </p:nvPr>
        </p:nvSpPr>
        <p:spPr>
          <a:xfrm>
            <a:off x="3004416" y="2458303"/>
            <a:ext cx="2818868" cy="330556"/>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Jeff Sutherland</a:t>
            </a:r>
          </a:p>
        </p:txBody>
      </p:sp>
      <p:sp>
        <p:nvSpPr>
          <p:cNvPr id="23" name="Text Placeholder 7"/>
          <p:cNvSpPr>
            <a:spLocks noGrp="1"/>
          </p:cNvSpPr>
          <p:nvPr>
            <p:ph type="body" sz="quarter" idx="12" hasCustomPrompt="1"/>
          </p:nvPr>
        </p:nvSpPr>
        <p:spPr>
          <a:xfrm>
            <a:off x="3004416" y="2788858"/>
            <a:ext cx="2818868" cy="229789"/>
          </a:xfrm>
        </p:spPr>
        <p:txBody>
          <a:bodyPr anchor="t" anchorCtr="0">
            <a:noAutofit/>
          </a:bodyPr>
          <a:lstStyle>
            <a:lvl1pPr marL="0" indent="0">
              <a:buNone/>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CO-CREATOR OF SCRUM</a:t>
            </a:r>
          </a:p>
        </p:txBody>
      </p:sp>
      <p:sp>
        <p:nvSpPr>
          <p:cNvPr id="24" name="Text Placeholder 7"/>
          <p:cNvSpPr>
            <a:spLocks noGrp="1"/>
          </p:cNvSpPr>
          <p:nvPr>
            <p:ph type="body" sz="quarter" idx="13" hasCustomPrompt="1"/>
          </p:nvPr>
        </p:nvSpPr>
        <p:spPr>
          <a:xfrm>
            <a:off x="3004416" y="3029190"/>
            <a:ext cx="2818868" cy="1328815"/>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Author of The Art of Doing Twice the Work in Half the Time. Signatory of the Agile Manifesto.</a:t>
            </a:r>
          </a:p>
        </p:txBody>
      </p:sp>
      <p:sp>
        <p:nvSpPr>
          <p:cNvPr id="25" name="Text Placeholder 7"/>
          <p:cNvSpPr>
            <a:spLocks noGrp="1"/>
          </p:cNvSpPr>
          <p:nvPr>
            <p:ph type="body" sz="quarter" idx="14" hasCustomPrompt="1"/>
          </p:nvPr>
        </p:nvSpPr>
        <p:spPr>
          <a:xfrm>
            <a:off x="8479854" y="2458303"/>
            <a:ext cx="2799128" cy="324383"/>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rgbClr val="000000"/>
                </a:solidFill>
                <a:effectLst/>
                <a:uFillTx/>
                <a:latin typeface="Open Sans" charset="0"/>
                <a:ea typeface="Open Sans" charset="0"/>
                <a:cs typeface="Open Sans" charset="0"/>
                <a:sym typeface="Helvetica Neue"/>
              </a:rPr>
              <a:t>Mark Buckner</a:t>
            </a:r>
          </a:p>
        </p:txBody>
      </p:sp>
      <p:sp>
        <p:nvSpPr>
          <p:cNvPr id="26" name="Text Placeholder 7"/>
          <p:cNvSpPr>
            <a:spLocks noGrp="1"/>
          </p:cNvSpPr>
          <p:nvPr>
            <p:ph type="body" sz="quarter" idx="15" hasCustomPrompt="1"/>
          </p:nvPr>
        </p:nvSpPr>
        <p:spPr>
          <a:xfrm>
            <a:off x="8479854" y="2788858"/>
            <a:ext cx="2799128" cy="229789"/>
          </a:xfrm>
        </p:spPr>
        <p:txBody>
          <a:bodyPr anchor="t" anchorCtr="0">
            <a:noAutofit/>
          </a:bodyPr>
          <a:lstStyle>
            <a:lvl1pPr marL="0" marR="0" indent="0" algn="l" defTabSz="412750" rtl="0" eaLnBrk="1" fontAlgn="auto" latinLnBrk="0" hangingPunct="0">
              <a:lnSpc>
                <a:spcPct val="100000"/>
              </a:lnSpc>
              <a:spcBef>
                <a:spcPts val="0"/>
              </a:spcBef>
              <a:spcAft>
                <a:spcPts val="0"/>
              </a:spcAft>
              <a:buClrTx/>
              <a:buSzTx/>
              <a:buFontTx/>
              <a:buNone/>
              <a:tabLst/>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FF0000"/>
                </a:solidFill>
                <a:effectLst/>
                <a:uFillTx/>
                <a:latin typeface="Open Sans" charset="0"/>
                <a:ea typeface="Open Sans" charset="0"/>
                <a:cs typeface="Open Sans" charset="0"/>
                <a:sym typeface="Helvetica Neue"/>
              </a:rPr>
              <a:t>PRINCIPAL CONSULTANT, TRAINER</a:t>
            </a:r>
          </a:p>
        </p:txBody>
      </p:sp>
      <p:sp>
        <p:nvSpPr>
          <p:cNvPr id="27" name="Text Placeholder 7"/>
          <p:cNvSpPr>
            <a:spLocks noGrp="1"/>
          </p:cNvSpPr>
          <p:nvPr>
            <p:ph type="body" sz="quarter" idx="16" hasCustomPrompt="1"/>
          </p:nvPr>
        </p:nvSpPr>
        <p:spPr>
          <a:xfrm>
            <a:off x="8479854" y="3029190"/>
            <a:ext cx="2799128" cy="1304000"/>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Dr. Mark Buckner has over 32 years of experience in R&amp;D leadership, strategic planning, coordination, and execution.</a:t>
            </a: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D6B1A56F-615E-4E47-ADA8-8228D427C64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3918194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Image A">
    <p:spTree>
      <p:nvGrpSpPr>
        <p:cNvPr id="1" name=""/>
        <p:cNvGrpSpPr/>
        <p:nvPr/>
      </p:nvGrpSpPr>
      <p:grpSpPr>
        <a:xfrm>
          <a:off x="0" y="0"/>
          <a:ext cx="0" cy="0"/>
          <a:chOff x="0" y="0"/>
          <a:chExt cx="0" cy="0"/>
        </a:xfrm>
      </p:grpSpPr>
      <p:sp>
        <p:nvSpPr>
          <p:cNvPr id="3" name="Rectangle 2"/>
          <p:cNvSpPr/>
          <p:nvPr/>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7"/>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3" name="Picture Placeholder 3"/>
          <p:cNvSpPr>
            <a:spLocks noGrp="1"/>
          </p:cNvSpPr>
          <p:nvPr>
            <p:ph type="pic" sz="quarter" idx="11"/>
          </p:nvPr>
        </p:nvSpPr>
        <p:spPr>
          <a:xfrm>
            <a:off x="7246938" y="1312272"/>
            <a:ext cx="4135438" cy="4717256"/>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14" name="TextBox 13"/>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90B26221-C0F8-4141-B81C-7AAE2776B50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3903716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Image B">
    <p:spTree>
      <p:nvGrpSpPr>
        <p:cNvPr id="1" name=""/>
        <p:cNvGrpSpPr/>
        <p:nvPr/>
      </p:nvGrpSpPr>
      <p:grpSpPr>
        <a:xfrm>
          <a:off x="0" y="0"/>
          <a:ext cx="0" cy="0"/>
          <a:chOff x="0" y="0"/>
          <a:chExt cx="0" cy="0"/>
        </a:xfrm>
      </p:grpSpPr>
      <p:sp>
        <p:nvSpPr>
          <p:cNvPr id="3" name="Rectangle 2"/>
          <p:cNvSpPr/>
          <p:nvPr/>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Slide Number">
            <a:extLst>
              <a:ext uri="{FF2B5EF4-FFF2-40B4-BE49-F238E27FC236}">
                <a16:creationId xmlns:a16="http://schemas.microsoft.com/office/drawing/2014/main" id="{612ADB8B-F0E1-304C-8EFB-B456F216289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813888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0963F1-3B6A-CF44-8754-E17636CD4A4C}"/>
              </a:ext>
            </a:extLst>
          </p:cNvPr>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object 3">
            <a:extLst>
              <a:ext uri="{FF2B5EF4-FFF2-40B4-BE49-F238E27FC236}">
                <a16:creationId xmlns:a16="http://schemas.microsoft.com/office/drawing/2014/main" id="{E44781AA-A206-5C4C-AAD6-8817D48D8487}"/>
              </a:ext>
            </a:extLst>
          </p:cNvPr>
          <p:cNvSpPr/>
          <p:nvPr userDrawn="1"/>
        </p:nvSpPr>
        <p:spPr>
          <a:xfrm>
            <a:off x="0" y="8"/>
            <a:ext cx="3502884" cy="3509955"/>
          </a:xfrm>
          <a:custGeom>
            <a:avLst/>
            <a:gdLst/>
            <a:ahLst/>
            <a:cxnLst/>
            <a:rect l="l" t="t" r="r" b="b"/>
            <a:pathLst>
              <a:path w="7550784" h="7566025">
                <a:moveTo>
                  <a:pt x="0" y="7565690"/>
                </a:moveTo>
                <a:lnTo>
                  <a:pt x="0" y="0"/>
                </a:lnTo>
                <a:lnTo>
                  <a:pt x="7550559" y="0"/>
                </a:lnTo>
                <a:lnTo>
                  <a:pt x="0" y="7565690"/>
                </a:lnTo>
                <a:close/>
              </a:path>
            </a:pathLst>
          </a:custGeom>
          <a:solidFill>
            <a:srgbClr val="CD0100"/>
          </a:solidFill>
        </p:spPr>
        <p:txBody>
          <a:bodyPr wrap="square" lIns="0" tIns="0" rIns="0" bIns="0" rtlCol="0"/>
          <a:lstStyle/>
          <a:p>
            <a:endParaRPr/>
          </a:p>
        </p:txBody>
      </p:sp>
      <p:sp>
        <p:nvSpPr>
          <p:cNvPr id="8" name="object 4">
            <a:extLst>
              <a:ext uri="{FF2B5EF4-FFF2-40B4-BE49-F238E27FC236}">
                <a16:creationId xmlns:a16="http://schemas.microsoft.com/office/drawing/2014/main" id="{FFE17257-585E-C84C-AF97-68B67E315F9B}"/>
              </a:ext>
            </a:extLst>
          </p:cNvPr>
          <p:cNvSpPr/>
          <p:nvPr userDrawn="1"/>
        </p:nvSpPr>
        <p:spPr>
          <a:xfrm>
            <a:off x="0" y="0"/>
            <a:ext cx="1299296" cy="2186800"/>
          </a:xfrm>
          <a:custGeom>
            <a:avLst/>
            <a:gdLst/>
            <a:ahLst/>
            <a:cxnLst/>
            <a:rect l="l" t="t" r="r" b="b"/>
            <a:pathLst>
              <a:path w="2800985" h="4714240">
                <a:moveTo>
                  <a:pt x="2800650" y="4713801"/>
                </a:moveTo>
                <a:lnTo>
                  <a:pt x="0" y="4713801"/>
                </a:lnTo>
                <a:lnTo>
                  <a:pt x="0" y="136925"/>
                </a:lnTo>
                <a:lnTo>
                  <a:pt x="79056" y="0"/>
                </a:lnTo>
                <a:lnTo>
                  <a:pt x="2800650" y="4713801"/>
                </a:lnTo>
                <a:close/>
              </a:path>
            </a:pathLst>
          </a:custGeom>
          <a:solidFill>
            <a:srgbClr val="4C4C4C"/>
          </a:solidFill>
        </p:spPr>
        <p:txBody>
          <a:bodyPr wrap="square" lIns="0" tIns="0" rIns="0" bIns="0" rtlCol="0"/>
          <a:lstStyle/>
          <a:p>
            <a:endParaRPr/>
          </a:p>
        </p:txBody>
      </p:sp>
      <p:sp>
        <p:nvSpPr>
          <p:cNvPr id="5" name="Title 4">
            <a:extLst>
              <a:ext uri="{FF2B5EF4-FFF2-40B4-BE49-F238E27FC236}">
                <a16:creationId xmlns:a16="http://schemas.microsoft.com/office/drawing/2014/main" id="{B813F55D-0AE5-6F43-805A-13819398B3B4}"/>
              </a:ext>
            </a:extLst>
          </p:cNvPr>
          <p:cNvSpPr>
            <a:spLocks noGrp="1"/>
          </p:cNvSpPr>
          <p:nvPr>
            <p:ph type="title"/>
          </p:nvPr>
        </p:nvSpPr>
        <p:spPr/>
        <p:txBody>
          <a:bodyPr/>
          <a:lstStyle>
            <a:lvl1pPr>
              <a:defRPr b="0" i="0"/>
            </a:lvl1pPr>
          </a:lstStyle>
          <a:p>
            <a:r>
              <a:rPr lang="en-US"/>
              <a:t>Click to edit Master title style</a:t>
            </a:r>
          </a:p>
        </p:txBody>
      </p:sp>
    </p:spTree>
    <p:extLst>
      <p:ext uri="{BB962C8B-B14F-4D97-AF65-F5344CB8AC3E}">
        <p14:creationId xmlns:p14="http://schemas.microsoft.com/office/powerpoint/2010/main" val="323736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ontent/Image 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F2D2C1-D3CA-0A41-AAFB-EDF34DE8FCB5}"/>
              </a:ext>
            </a:extLst>
          </p:cNvPr>
          <p:cNvSpPr/>
          <p:nvPr/>
        </p:nvSpPr>
        <p:spPr>
          <a:xfrm>
            <a:off x="366239" y="1945953"/>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B01D22FD-5691-8E4F-9E48-A337CF763470}"/>
              </a:ext>
            </a:extLst>
          </p:cNvPr>
          <p:cNvSpPr/>
          <p:nvPr/>
        </p:nvSpPr>
        <p:spPr>
          <a:xfrm>
            <a:off x="366239" y="3814510"/>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ectangle 2"/>
          <p:cNvSpPr/>
          <p:nvPr/>
        </p:nvSpPr>
        <p:spPr>
          <a:xfrm>
            <a:off x="366239" y="5683066"/>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4492063" y="1592080"/>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574537" y="1592080"/>
            <a:ext cx="3709229" cy="1367649"/>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0" name="Picture Placeholder 3">
            <a:extLst>
              <a:ext uri="{FF2B5EF4-FFF2-40B4-BE49-F238E27FC236}">
                <a16:creationId xmlns:a16="http://schemas.microsoft.com/office/drawing/2014/main" id="{F5B3753A-02B1-9D49-A48A-8EEFDAE5A459}"/>
              </a:ext>
            </a:extLst>
          </p:cNvPr>
          <p:cNvSpPr>
            <a:spLocks noGrp="1"/>
          </p:cNvSpPr>
          <p:nvPr>
            <p:ph type="pic" sz="quarter" idx="12"/>
          </p:nvPr>
        </p:nvSpPr>
        <p:spPr>
          <a:xfrm>
            <a:off x="574537" y="3254235"/>
            <a:ext cx="3709229" cy="1367649"/>
          </a:xfrm>
        </p:spPr>
        <p:txBody>
          <a:bodyPr/>
          <a:lstStyle>
            <a:lvl1pPr>
              <a:defRPr b="0" i="0"/>
            </a:lvl1pPr>
          </a:lstStyle>
          <a:p>
            <a:r>
              <a:rPr lang="en-US"/>
              <a:t>Click icon to add picture</a:t>
            </a:r>
          </a:p>
        </p:txBody>
      </p:sp>
      <p:sp>
        <p:nvSpPr>
          <p:cNvPr id="12" name="Picture Placeholder 3">
            <a:extLst>
              <a:ext uri="{FF2B5EF4-FFF2-40B4-BE49-F238E27FC236}">
                <a16:creationId xmlns:a16="http://schemas.microsoft.com/office/drawing/2014/main" id="{15D8767F-5053-D24D-983D-95A3FACDE72A}"/>
              </a:ext>
            </a:extLst>
          </p:cNvPr>
          <p:cNvSpPr>
            <a:spLocks noGrp="1"/>
          </p:cNvSpPr>
          <p:nvPr>
            <p:ph type="pic" sz="quarter" idx="13"/>
          </p:nvPr>
        </p:nvSpPr>
        <p:spPr>
          <a:xfrm>
            <a:off x="574537" y="4861748"/>
            <a:ext cx="3709229" cy="1367649"/>
          </a:xfrm>
        </p:spPr>
        <p:txBody>
          <a:bodyPr/>
          <a:lstStyle>
            <a:lvl1pPr>
              <a:defRPr b="0" i="0"/>
            </a:lvl1pPr>
          </a:lstStyle>
          <a:p>
            <a:r>
              <a:rPr lang="en-US"/>
              <a:t>Click icon to add picture</a:t>
            </a:r>
          </a:p>
        </p:txBody>
      </p:sp>
      <p:sp>
        <p:nvSpPr>
          <p:cNvPr id="18" name="Slide Number">
            <a:extLst>
              <a:ext uri="{FF2B5EF4-FFF2-40B4-BE49-F238E27FC236}">
                <a16:creationId xmlns:a16="http://schemas.microsoft.com/office/drawing/2014/main" id="{35BBD85D-A58F-0D47-B8DA-796236338461}"/>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8247564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10903590"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Slide Number">
            <a:extLst>
              <a:ext uri="{FF2B5EF4-FFF2-40B4-BE49-F238E27FC236}">
                <a16:creationId xmlns:a16="http://schemas.microsoft.com/office/drawing/2014/main" id="{40035BB8-4699-2A45-9C98-7DFEF3A5D24B}"/>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878988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6707928"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3" name="Picture Placeholder 2">
            <a:extLst>
              <a:ext uri="{FF2B5EF4-FFF2-40B4-BE49-F238E27FC236}">
                <a16:creationId xmlns:a16="http://schemas.microsoft.com/office/drawing/2014/main" id="{F6BC364A-2610-D747-96E7-18254AFC8950}"/>
              </a:ext>
            </a:extLst>
          </p:cNvPr>
          <p:cNvSpPr>
            <a:spLocks noGrp="1"/>
          </p:cNvSpPr>
          <p:nvPr>
            <p:ph type="pic" sz="quarter" idx="11"/>
          </p:nvPr>
        </p:nvSpPr>
        <p:spPr>
          <a:xfrm>
            <a:off x="7609999" y="2008902"/>
            <a:ext cx="4110831" cy="3536156"/>
          </a:xfrm>
        </p:spPr>
        <p:txBody>
          <a:bodyPr/>
          <a:lstStyle>
            <a:lvl1pPr>
              <a:defRPr b="0" i="0"/>
            </a:lvl1pPr>
          </a:lstStyle>
          <a:p>
            <a:r>
              <a:rPr lang="en-US"/>
              <a:t>Click icon to add picture</a:t>
            </a:r>
          </a:p>
        </p:txBody>
      </p:sp>
      <p:sp>
        <p:nvSpPr>
          <p:cNvPr id="12" name="Slide Number">
            <a:extLst>
              <a:ext uri="{FF2B5EF4-FFF2-40B4-BE49-F238E27FC236}">
                <a16:creationId xmlns:a16="http://schemas.microsoft.com/office/drawing/2014/main" id="{4B22CF2D-BB29-BA47-B171-A084C4B6F46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9895242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184087060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38713C-46A8-F843-A84B-B88AEF4A2954}"/>
              </a:ext>
            </a:extLst>
          </p:cNvPr>
          <p:cNvSpPr/>
          <p:nvPr/>
        </p:nvSpPr>
        <p:spPr>
          <a:xfrm>
            <a:off x="-11723" y="1054833"/>
            <a:ext cx="6206135" cy="4748335"/>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pic>
        <p:nvPicPr>
          <p:cNvPr id="6" name="Picture 5" descr="A person standing in front of a building&#10;&#10;Description automatically generated">
            <a:extLst>
              <a:ext uri="{FF2B5EF4-FFF2-40B4-BE49-F238E27FC236}">
                <a16:creationId xmlns:a16="http://schemas.microsoft.com/office/drawing/2014/main" id="{7DD55808-FBE1-1C4F-8EF6-49A4B9D949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7182" y="1054833"/>
            <a:ext cx="6206135" cy="4748335"/>
          </a:xfrm>
          <a:prstGeom prst="rect">
            <a:avLst/>
          </a:prstGeom>
        </p:spPr>
      </p:pic>
      <p:sp>
        <p:nvSpPr>
          <p:cNvPr id="7" name="Rectangle 6">
            <a:extLst>
              <a:ext uri="{FF2B5EF4-FFF2-40B4-BE49-F238E27FC236}">
                <a16:creationId xmlns:a16="http://schemas.microsoft.com/office/drawing/2014/main" id="{328EF2E3-A0D4-124D-88A2-B307F855BC28}"/>
              </a:ext>
            </a:extLst>
          </p:cNvPr>
          <p:cNvSpPr/>
          <p:nvPr/>
        </p:nvSpPr>
        <p:spPr>
          <a:xfrm>
            <a:off x="5250814" y="2582249"/>
            <a:ext cx="1690374" cy="155726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A7B85D4B-1EBD-3645-A500-FCB2462F086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696296" y="2755902"/>
            <a:ext cx="761771" cy="761771"/>
          </a:xfrm>
          <a:prstGeom prst="rect">
            <a:avLst/>
          </a:prstGeom>
        </p:spPr>
      </p:pic>
      <p:sp>
        <p:nvSpPr>
          <p:cNvPr id="10" name="TextBox 9">
            <a:extLst>
              <a:ext uri="{FF2B5EF4-FFF2-40B4-BE49-F238E27FC236}">
                <a16:creationId xmlns:a16="http://schemas.microsoft.com/office/drawing/2014/main" id="{522BDBA0-AA7D-744F-8C9C-C8634A6BC481}"/>
              </a:ext>
            </a:extLst>
          </p:cNvPr>
          <p:cNvSpPr txBox="1"/>
          <p:nvPr/>
        </p:nvSpPr>
        <p:spPr>
          <a:xfrm>
            <a:off x="5286633" y="3611419"/>
            <a:ext cx="1618736" cy="4324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chemeClr val="bg1"/>
                </a:solidFill>
                <a:effectLst/>
                <a:uFillTx/>
                <a:latin typeface="Calibri" panose="020F0502020204030204" pitchFamily="34" charset="0"/>
                <a:ea typeface="Open Sans" charset="0"/>
                <a:cs typeface="Calibri" panose="020F0502020204030204" pitchFamily="34" charset="0"/>
                <a:sym typeface="Helvetica Neue"/>
              </a:rPr>
              <a:t>BREAKOUT</a:t>
            </a:r>
          </a:p>
        </p:txBody>
      </p:sp>
      <p:sp>
        <p:nvSpPr>
          <p:cNvPr id="11" name="Text Placeholder 7">
            <a:extLst>
              <a:ext uri="{FF2B5EF4-FFF2-40B4-BE49-F238E27FC236}">
                <a16:creationId xmlns:a16="http://schemas.microsoft.com/office/drawing/2014/main" id="{53D3DF4B-5DFC-AC45-A776-27837B2E28EF}"/>
              </a:ext>
            </a:extLst>
          </p:cNvPr>
          <p:cNvSpPr>
            <a:spLocks noGrp="1"/>
          </p:cNvSpPr>
          <p:nvPr>
            <p:ph type="body" sz="quarter" idx="11" hasCustomPrompt="1"/>
          </p:nvPr>
        </p:nvSpPr>
        <p:spPr>
          <a:xfrm>
            <a:off x="203834" y="1254183"/>
            <a:ext cx="5492463"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7">
            <a:extLst>
              <a:ext uri="{FF2B5EF4-FFF2-40B4-BE49-F238E27FC236}">
                <a16:creationId xmlns:a16="http://schemas.microsoft.com/office/drawing/2014/main" id="{2939BD51-AE90-6D45-9C40-33DD257309DE}"/>
              </a:ext>
            </a:extLst>
          </p:cNvPr>
          <p:cNvSpPr>
            <a:spLocks noGrp="1"/>
          </p:cNvSpPr>
          <p:nvPr>
            <p:ph type="body" sz="quarter" idx="12" hasCustomPrompt="1"/>
          </p:nvPr>
        </p:nvSpPr>
        <p:spPr>
          <a:xfrm>
            <a:off x="209974" y="2582249"/>
            <a:ext cx="4819144" cy="3021569"/>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13" name="Scrum Inc_CMYK.pdf" descr="Scrum Inc_CMYK.pdf">
            <a:extLst>
              <a:ext uri="{FF2B5EF4-FFF2-40B4-BE49-F238E27FC236}">
                <a16:creationId xmlns:a16="http://schemas.microsoft.com/office/drawing/2014/main" id="{AD5BBA96-1797-1F48-BB55-DB46A6412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Slide Number">
            <a:extLst>
              <a:ext uri="{FF2B5EF4-FFF2-40B4-BE49-F238E27FC236}">
                <a16:creationId xmlns:a16="http://schemas.microsoft.com/office/drawing/2014/main" id="{355E783C-0D0B-6046-AFD8-DAA12F770658}"/>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4" name="TextBox 13">
            <a:extLst>
              <a:ext uri="{FF2B5EF4-FFF2-40B4-BE49-F238E27FC236}">
                <a16:creationId xmlns:a16="http://schemas.microsoft.com/office/drawing/2014/main" id="{DE5EBC5C-052A-4032-90AB-E9C9939691F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24487061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9626F5C-A7B3-4345-ADBE-711FAFB1C59C}"/>
              </a:ext>
            </a:extLst>
          </p:cNvPr>
          <p:cNvSpPr>
            <a:spLocks noGrp="1"/>
          </p:cNvSpPr>
          <p:nvPr>
            <p:ph type="body" sz="quarter" idx="11" hasCustomPrompt="1"/>
          </p:nvPr>
        </p:nvSpPr>
        <p:spPr>
          <a:xfrm>
            <a:off x="6206135" y="628398"/>
            <a:ext cx="5418491"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5" name="Text Placeholder 7">
            <a:extLst>
              <a:ext uri="{FF2B5EF4-FFF2-40B4-BE49-F238E27FC236}">
                <a16:creationId xmlns:a16="http://schemas.microsoft.com/office/drawing/2014/main" id="{871E6128-5CD5-794F-A8E1-C2F3BDDE49F7}"/>
              </a:ext>
            </a:extLst>
          </p:cNvPr>
          <p:cNvSpPr>
            <a:spLocks noGrp="1"/>
          </p:cNvSpPr>
          <p:nvPr>
            <p:ph type="body" sz="quarter" idx="12" hasCustomPrompt="1"/>
          </p:nvPr>
        </p:nvSpPr>
        <p:spPr>
          <a:xfrm>
            <a:off x="6206135" y="2037521"/>
            <a:ext cx="5418491" cy="2795912"/>
          </a:xfrm>
        </p:spPr>
        <p:txBody>
          <a:bodyPr anchor="t" anchorCtr="0">
            <a:noAutofit/>
          </a:bodyPr>
          <a:lstStyle>
            <a:lvl1pPr marL="342900" indent="-342900">
              <a:buFont typeface="Arial" panose="020B0604020202020204" pitchFamily="34" charset="0"/>
              <a:buChar char="•"/>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7" name="Picture 6" descr="A group of people sitting at a table&#10;&#10;Description automatically generated">
            <a:extLst>
              <a:ext uri="{FF2B5EF4-FFF2-40B4-BE49-F238E27FC236}">
                <a16:creationId xmlns:a16="http://schemas.microsoft.com/office/drawing/2014/main" id="{5A41070A-C36F-7944-B5C3-746926BB55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910" y="-12357"/>
            <a:ext cx="6523510" cy="6944498"/>
          </a:xfrm>
          <a:prstGeom prst="rect">
            <a:avLst/>
          </a:prstGeom>
        </p:spPr>
      </p:pic>
      <p:pic>
        <p:nvPicPr>
          <p:cNvPr id="8" name="Scrum Inc_CMYK.pdf" descr="Scrum Inc_CMYK.pdf">
            <a:extLst>
              <a:ext uri="{FF2B5EF4-FFF2-40B4-BE49-F238E27FC236}">
                <a16:creationId xmlns:a16="http://schemas.microsoft.com/office/drawing/2014/main" id="{46FE2C62-3CB6-0E4E-8DB4-CD928E314E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grpSp>
        <p:nvGrpSpPr>
          <p:cNvPr id="9" name="Group 8">
            <a:extLst>
              <a:ext uri="{FF2B5EF4-FFF2-40B4-BE49-F238E27FC236}">
                <a16:creationId xmlns:a16="http://schemas.microsoft.com/office/drawing/2014/main" id="{5E876792-501B-1243-9395-6A0FE49F80BF}"/>
              </a:ext>
            </a:extLst>
          </p:cNvPr>
          <p:cNvGrpSpPr/>
          <p:nvPr/>
        </p:nvGrpSpPr>
        <p:grpSpPr>
          <a:xfrm>
            <a:off x="7789612" y="4911042"/>
            <a:ext cx="2251536" cy="1402176"/>
            <a:chOff x="7205034" y="5175266"/>
            <a:chExt cx="1647987" cy="1026307"/>
          </a:xfrm>
        </p:grpSpPr>
        <p:pic>
          <p:nvPicPr>
            <p:cNvPr id="10" name="Comp 6.png" descr="Comp 6.png">
              <a:extLst>
                <a:ext uri="{FF2B5EF4-FFF2-40B4-BE49-F238E27FC236}">
                  <a16:creationId xmlns:a16="http://schemas.microsoft.com/office/drawing/2014/main" id="{29D65493-E954-F742-A325-DBD0340972AB}"/>
                </a:ext>
              </a:extLst>
            </p:cNvPr>
            <p:cNvPicPr>
              <a:picLocks noChangeAspect="1"/>
            </p:cNvPicPr>
            <p:nvPr/>
          </p:nvPicPr>
          <p:blipFill>
            <a:blip r:embed="rId6"/>
            <a:stretch>
              <a:fillRect/>
            </a:stretch>
          </p:blipFill>
          <p:spPr>
            <a:xfrm>
              <a:off x="7209797" y="5232071"/>
              <a:ext cx="1643224" cy="969502"/>
            </a:xfrm>
            <a:prstGeom prst="rect">
              <a:avLst/>
            </a:prstGeom>
            <a:ln w="12700">
              <a:miter lim="400000"/>
            </a:ln>
          </p:spPr>
        </p:pic>
        <p:pic>
          <p:nvPicPr>
            <p:cNvPr id="11" name="Countdown_Timer_6_5.mov" descr="Countdown_Timer_6_5.mov">
              <a:extLst>
                <a:ext uri="{FF2B5EF4-FFF2-40B4-BE49-F238E27FC236}">
                  <a16:creationId xmlns:a16="http://schemas.microsoft.com/office/drawing/2014/main" id="{F4003A48-59BA-C74E-8766-DD540D0AA235}"/>
                </a:ext>
              </a:extLst>
            </p:cNvPr>
            <p:cNvPicPr>
              <a:picLocks/>
            </p:cNvPicPr>
            <p:nvPr>
              <a:videoFile r:link="rId1"/>
              <p:extLst>
                <p:ext uri="{DAA4B4D4-6D71-4841-9C94-3DE7FCFB9230}">
                  <p14:media xmlns:p14="http://schemas.microsoft.com/office/powerpoint/2010/main" r:embed="rId2">
                    <p14:trim st="120303.2555"/>
                  </p14:media>
                </p:ext>
              </p:extLst>
            </p:nvPr>
          </p:nvPicPr>
          <p:blipFill>
            <a:blip r:embed="rId7"/>
            <a:stretch>
              <a:fillRect/>
            </a:stretch>
          </p:blipFill>
          <p:spPr>
            <a:xfrm>
              <a:off x="7318005" y="5323334"/>
              <a:ext cx="1417281" cy="492967"/>
            </a:xfrm>
            <a:prstGeom prst="rect">
              <a:avLst/>
            </a:prstGeom>
            <a:ln w="12700">
              <a:miter lim="400000"/>
            </a:ln>
          </p:spPr>
        </p:pic>
        <p:pic>
          <p:nvPicPr>
            <p:cNvPr id="12" name="Comp 6 shine.png" descr="Comp 6 shine.png">
              <a:extLst>
                <a:ext uri="{FF2B5EF4-FFF2-40B4-BE49-F238E27FC236}">
                  <a16:creationId xmlns:a16="http://schemas.microsoft.com/office/drawing/2014/main" id="{397EDF15-4A35-FF44-91BF-42C0B593E4B9}"/>
                </a:ext>
              </a:extLst>
            </p:cNvPr>
            <p:cNvPicPr>
              <a:picLocks noChangeAspect="1"/>
            </p:cNvPicPr>
            <p:nvPr/>
          </p:nvPicPr>
          <p:blipFill>
            <a:blip r:embed="rId8"/>
            <a:stretch>
              <a:fillRect/>
            </a:stretch>
          </p:blipFill>
          <p:spPr>
            <a:xfrm>
              <a:off x="7205034" y="5175266"/>
              <a:ext cx="1643224" cy="969502"/>
            </a:xfrm>
            <a:prstGeom prst="rect">
              <a:avLst/>
            </a:prstGeom>
            <a:ln w="12700">
              <a:miter lim="400000"/>
            </a:ln>
          </p:spPr>
        </p:pic>
      </p:grpSp>
      <p:sp>
        <p:nvSpPr>
          <p:cNvPr id="14" name="Slide Number">
            <a:extLst>
              <a:ext uri="{FF2B5EF4-FFF2-40B4-BE49-F238E27FC236}">
                <a16:creationId xmlns:a16="http://schemas.microsoft.com/office/drawing/2014/main" id="{D2A46302-2457-3946-9A46-555380E7BE6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240366"/>
      </p:ext>
    </p:extLst>
  </p:cSld>
  <p:clrMapOvr>
    <a:masterClrMapping/>
  </p:clrMapOvr>
  <p:transition spd="med"/>
  <p:timing>
    <p:tnLst>
      <p:par>
        <p:cTn id="1" dur="indefinite" restart="never" nodeType="tmRoot">
          <p:childTnLst>
            <p:video>
              <p:cMediaNode vol="100000">
                <p:cTn id="2" fill="hold" display="0">
                  <p:stCondLst>
                    <p:cond delay="indefinite"/>
                  </p:stCondLst>
                </p:cTn>
                <p:tgtEl>
                  <p:spTgt spid="11"/>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D4DCA-8E1B-D749-9696-40801126646F}"/>
              </a:ext>
            </a:extLst>
          </p:cNvPr>
          <p:cNvSpPr/>
          <p:nvPr/>
        </p:nvSpPr>
        <p:spPr>
          <a:xfrm>
            <a:off x="562734" y="1558681"/>
            <a:ext cx="11066532" cy="1248821"/>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0" name="Text Placeholder 7">
            <a:extLst>
              <a:ext uri="{FF2B5EF4-FFF2-40B4-BE49-F238E27FC236}">
                <a16:creationId xmlns:a16="http://schemas.microsoft.com/office/drawing/2014/main" id="{68C35F9F-219F-164A-ADF4-079CDDB67821}"/>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23" name="Text Placeholder 7">
            <a:extLst>
              <a:ext uri="{FF2B5EF4-FFF2-40B4-BE49-F238E27FC236}">
                <a16:creationId xmlns:a16="http://schemas.microsoft.com/office/drawing/2014/main" id="{EC50CFEE-2049-0F44-9947-E69BB5C9918E}"/>
              </a:ext>
            </a:extLst>
          </p:cNvPr>
          <p:cNvSpPr>
            <a:spLocks noGrp="1"/>
          </p:cNvSpPr>
          <p:nvPr>
            <p:ph type="body" sz="quarter" idx="12" hasCustomPrompt="1"/>
          </p:nvPr>
        </p:nvSpPr>
        <p:spPr>
          <a:xfrm>
            <a:off x="1019908" y="1625493"/>
            <a:ext cx="10117016" cy="1128717"/>
          </a:xfrm>
        </p:spPr>
        <p:txBody>
          <a:bodyPr anchor="ctr" anchorCtr="0">
            <a:noAutofit/>
          </a:bodyPr>
          <a:lstStyle>
            <a:lvl1pPr marL="0" indent="0" algn="ctr">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4" name="Text Placeholder 7">
            <a:extLst>
              <a:ext uri="{FF2B5EF4-FFF2-40B4-BE49-F238E27FC236}">
                <a16:creationId xmlns:a16="http://schemas.microsoft.com/office/drawing/2014/main" id="{CB6E297D-167C-814C-9416-3EF1F7976B43}"/>
              </a:ext>
            </a:extLst>
          </p:cNvPr>
          <p:cNvSpPr>
            <a:spLocks noGrp="1"/>
          </p:cNvSpPr>
          <p:nvPr>
            <p:ph type="body" sz="quarter" idx="13" hasCustomPrompt="1"/>
          </p:nvPr>
        </p:nvSpPr>
        <p:spPr>
          <a:xfrm>
            <a:off x="133643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5" name="Text Placeholder 7">
            <a:extLst>
              <a:ext uri="{FF2B5EF4-FFF2-40B4-BE49-F238E27FC236}">
                <a16:creationId xmlns:a16="http://schemas.microsoft.com/office/drawing/2014/main" id="{1E88C2E0-B817-ED40-AAC8-C51688F3DC88}"/>
              </a:ext>
            </a:extLst>
          </p:cNvPr>
          <p:cNvSpPr>
            <a:spLocks noGrp="1"/>
          </p:cNvSpPr>
          <p:nvPr>
            <p:ph type="body" sz="quarter" idx="14" hasCustomPrompt="1"/>
          </p:nvPr>
        </p:nvSpPr>
        <p:spPr>
          <a:xfrm>
            <a:off x="133643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6" name="Text Placeholder 7">
            <a:extLst>
              <a:ext uri="{FF2B5EF4-FFF2-40B4-BE49-F238E27FC236}">
                <a16:creationId xmlns:a16="http://schemas.microsoft.com/office/drawing/2014/main" id="{3AF53BBE-FE8A-C946-9194-BD93C592CEB2}"/>
              </a:ext>
            </a:extLst>
          </p:cNvPr>
          <p:cNvSpPr>
            <a:spLocks noGrp="1"/>
          </p:cNvSpPr>
          <p:nvPr>
            <p:ph type="body" sz="quarter" idx="15" hasCustomPrompt="1"/>
          </p:nvPr>
        </p:nvSpPr>
        <p:spPr>
          <a:xfrm>
            <a:off x="133643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7" name="Text Placeholder 7">
            <a:extLst>
              <a:ext uri="{FF2B5EF4-FFF2-40B4-BE49-F238E27FC236}">
                <a16:creationId xmlns:a16="http://schemas.microsoft.com/office/drawing/2014/main" id="{72CA8338-229E-BE40-83A1-A7F196A5A76C}"/>
              </a:ext>
            </a:extLst>
          </p:cNvPr>
          <p:cNvSpPr>
            <a:spLocks noGrp="1"/>
          </p:cNvSpPr>
          <p:nvPr>
            <p:ph type="body" sz="quarter" idx="16" hasCustomPrompt="1"/>
          </p:nvPr>
        </p:nvSpPr>
        <p:spPr>
          <a:xfrm>
            <a:off x="720969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8" name="Text Placeholder 7">
            <a:extLst>
              <a:ext uri="{FF2B5EF4-FFF2-40B4-BE49-F238E27FC236}">
                <a16:creationId xmlns:a16="http://schemas.microsoft.com/office/drawing/2014/main" id="{50E760F7-5EC7-564E-B93E-276012B5AAC9}"/>
              </a:ext>
            </a:extLst>
          </p:cNvPr>
          <p:cNvSpPr>
            <a:spLocks noGrp="1"/>
          </p:cNvSpPr>
          <p:nvPr>
            <p:ph type="body" sz="quarter" idx="17" hasCustomPrompt="1"/>
          </p:nvPr>
        </p:nvSpPr>
        <p:spPr>
          <a:xfrm>
            <a:off x="720969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9" name="Text Placeholder 7">
            <a:extLst>
              <a:ext uri="{FF2B5EF4-FFF2-40B4-BE49-F238E27FC236}">
                <a16:creationId xmlns:a16="http://schemas.microsoft.com/office/drawing/2014/main" id="{DF7082DF-73F0-064B-9957-87D225E5A21C}"/>
              </a:ext>
            </a:extLst>
          </p:cNvPr>
          <p:cNvSpPr>
            <a:spLocks noGrp="1"/>
          </p:cNvSpPr>
          <p:nvPr>
            <p:ph type="body" sz="quarter" idx="18" hasCustomPrompt="1"/>
          </p:nvPr>
        </p:nvSpPr>
        <p:spPr>
          <a:xfrm>
            <a:off x="720969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pic>
        <p:nvPicPr>
          <p:cNvPr id="30" name="Scrum Inc_CMYK.pdf" descr="Scrum Inc_CMYK.pdf">
            <a:extLst>
              <a:ext uri="{FF2B5EF4-FFF2-40B4-BE49-F238E27FC236}">
                <a16:creationId xmlns:a16="http://schemas.microsoft.com/office/drawing/2014/main" id="{F3343C25-FFC7-FA42-8616-6F5B196C3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4" name="Slide Number">
            <a:extLst>
              <a:ext uri="{FF2B5EF4-FFF2-40B4-BE49-F238E27FC236}">
                <a16:creationId xmlns:a16="http://schemas.microsoft.com/office/drawing/2014/main" id="{B24093A2-C7E5-3242-84A8-D419F411982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4465328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A picture containing holding&#10;&#10;Description automatically generated">
            <a:extLst>
              <a:ext uri="{FF2B5EF4-FFF2-40B4-BE49-F238E27FC236}">
                <a16:creationId xmlns:a16="http://schemas.microsoft.com/office/drawing/2014/main" id="{C4F7C0DC-8886-2944-92E0-FD780B602C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4" y="-11723"/>
            <a:ext cx="12285785" cy="3708400"/>
          </a:xfrm>
          <a:prstGeom prst="rect">
            <a:avLst/>
          </a:prstGeom>
        </p:spPr>
      </p:pic>
      <p:sp>
        <p:nvSpPr>
          <p:cNvPr id="5" name="Rectangle 4">
            <a:extLst>
              <a:ext uri="{FF2B5EF4-FFF2-40B4-BE49-F238E27FC236}">
                <a16:creationId xmlns:a16="http://schemas.microsoft.com/office/drawing/2014/main" id="{FC7464CB-1E8D-FE4F-A1B2-3BA580E6A074}"/>
              </a:ext>
            </a:extLst>
          </p:cNvPr>
          <p:cNvSpPr/>
          <p:nvPr/>
        </p:nvSpPr>
        <p:spPr>
          <a:xfrm>
            <a:off x="-11724" y="1719112"/>
            <a:ext cx="12285785"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 Placeholder 7">
            <a:extLst>
              <a:ext uri="{FF2B5EF4-FFF2-40B4-BE49-F238E27FC236}">
                <a16:creationId xmlns:a16="http://schemas.microsoft.com/office/drawing/2014/main" id="{6DB2F1C6-4D45-BE4E-AD7E-AC32979E602F}"/>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solidFill>
                  <a:schemeClr val="bg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ABD0AABA-2BDC-6E45-83BB-089F03A1754E}"/>
              </a:ext>
            </a:extLst>
          </p:cNvPr>
          <p:cNvSpPr/>
          <p:nvPr/>
        </p:nvSpPr>
        <p:spPr>
          <a:xfrm>
            <a:off x="605790" y="1511954"/>
            <a:ext cx="10980420" cy="4827886"/>
          </a:xfrm>
          <a:prstGeom prst="rect">
            <a:avLst/>
          </a:prstGeom>
          <a:solidFill>
            <a:schemeClr val="bg1"/>
          </a:solidFill>
          <a:ln>
            <a:noFill/>
          </a:ln>
          <a:effectLst>
            <a:outerShdw blurRad="317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 name="Group 15">
            <a:extLst>
              <a:ext uri="{FF2B5EF4-FFF2-40B4-BE49-F238E27FC236}">
                <a16:creationId xmlns:a16="http://schemas.microsoft.com/office/drawing/2014/main" id="{1B4EC209-75A1-5149-8BAB-948024FDF632}"/>
              </a:ext>
            </a:extLst>
          </p:cNvPr>
          <p:cNvGrpSpPr/>
          <p:nvPr/>
        </p:nvGrpSpPr>
        <p:grpSpPr>
          <a:xfrm>
            <a:off x="1373270" y="2318296"/>
            <a:ext cx="821875" cy="821875"/>
            <a:chOff x="3304278" y="4752906"/>
            <a:chExt cx="1837981" cy="1837981"/>
          </a:xfrm>
        </p:grpSpPr>
        <p:sp>
          <p:nvSpPr>
            <p:cNvPr id="8" name="Oval 7">
              <a:extLst>
                <a:ext uri="{FF2B5EF4-FFF2-40B4-BE49-F238E27FC236}">
                  <a16:creationId xmlns:a16="http://schemas.microsoft.com/office/drawing/2014/main" id="{934FABB5-B225-3A4C-A31A-E2F11075F1C5}"/>
                </a:ext>
              </a:extLst>
            </p:cNvPr>
            <p:cNvSpPr/>
            <p:nvPr/>
          </p:nvSpPr>
          <p:spPr>
            <a:xfrm>
              <a:off x="3304278"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4F5FE4A-E5F5-DC4B-ACF6-2E1042421E5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793888" y="5197421"/>
              <a:ext cx="925035" cy="948951"/>
            </a:xfrm>
            <a:prstGeom prst="rect">
              <a:avLst/>
            </a:prstGeom>
          </p:spPr>
        </p:pic>
      </p:grpSp>
      <p:grpSp>
        <p:nvGrpSpPr>
          <p:cNvPr id="18" name="Group 17">
            <a:extLst>
              <a:ext uri="{FF2B5EF4-FFF2-40B4-BE49-F238E27FC236}">
                <a16:creationId xmlns:a16="http://schemas.microsoft.com/office/drawing/2014/main" id="{41FFD239-5454-8B44-98CE-9F4BD772736C}"/>
              </a:ext>
            </a:extLst>
          </p:cNvPr>
          <p:cNvGrpSpPr/>
          <p:nvPr/>
        </p:nvGrpSpPr>
        <p:grpSpPr>
          <a:xfrm>
            <a:off x="6461754" y="2358419"/>
            <a:ext cx="821875" cy="821875"/>
            <a:chOff x="12101633" y="4752906"/>
            <a:chExt cx="1837981" cy="1837981"/>
          </a:xfrm>
        </p:grpSpPr>
        <p:sp>
          <p:nvSpPr>
            <p:cNvPr id="10" name="Oval 9">
              <a:extLst>
                <a:ext uri="{FF2B5EF4-FFF2-40B4-BE49-F238E27FC236}">
                  <a16:creationId xmlns:a16="http://schemas.microsoft.com/office/drawing/2014/main" id="{A0CBAF1B-E888-BB45-9FC5-C18942750F8F}"/>
                </a:ext>
              </a:extLst>
            </p:cNvPr>
            <p:cNvSpPr/>
            <p:nvPr/>
          </p:nvSpPr>
          <p:spPr>
            <a:xfrm>
              <a:off x="12101633"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3" name="Picture 12">
              <a:extLst>
                <a:ext uri="{FF2B5EF4-FFF2-40B4-BE49-F238E27FC236}">
                  <a16:creationId xmlns:a16="http://schemas.microsoft.com/office/drawing/2014/main" id="{C335330E-46FD-144C-A6C9-3996805AB31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2448354" y="5094164"/>
              <a:ext cx="1149482" cy="1149482"/>
            </a:xfrm>
            <a:prstGeom prst="rect">
              <a:avLst/>
            </a:prstGeom>
          </p:spPr>
        </p:pic>
      </p:grpSp>
      <p:grpSp>
        <p:nvGrpSpPr>
          <p:cNvPr id="17" name="Group 16">
            <a:extLst>
              <a:ext uri="{FF2B5EF4-FFF2-40B4-BE49-F238E27FC236}">
                <a16:creationId xmlns:a16="http://schemas.microsoft.com/office/drawing/2014/main" id="{7AEDE503-278D-B84F-A416-CE522D8F3A9E}"/>
              </a:ext>
            </a:extLst>
          </p:cNvPr>
          <p:cNvGrpSpPr/>
          <p:nvPr/>
        </p:nvGrpSpPr>
        <p:grpSpPr>
          <a:xfrm>
            <a:off x="1373269" y="4390038"/>
            <a:ext cx="821875" cy="821875"/>
            <a:chOff x="3304278" y="8585845"/>
            <a:chExt cx="1837981" cy="1837981"/>
          </a:xfrm>
        </p:grpSpPr>
        <p:sp>
          <p:nvSpPr>
            <p:cNvPr id="11" name="Oval 10">
              <a:extLst>
                <a:ext uri="{FF2B5EF4-FFF2-40B4-BE49-F238E27FC236}">
                  <a16:creationId xmlns:a16="http://schemas.microsoft.com/office/drawing/2014/main" id="{B910DC52-353C-1741-810C-842B58E18B2F}"/>
                </a:ext>
              </a:extLst>
            </p:cNvPr>
            <p:cNvSpPr/>
            <p:nvPr/>
          </p:nvSpPr>
          <p:spPr>
            <a:xfrm>
              <a:off x="3304278"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a:extLst>
                <a:ext uri="{FF2B5EF4-FFF2-40B4-BE49-F238E27FC236}">
                  <a16:creationId xmlns:a16="http://schemas.microsoft.com/office/drawing/2014/main" id="{430E85A1-CD4C-F540-9A81-8389E09B625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663161" y="8979990"/>
              <a:ext cx="1102654" cy="1102654"/>
            </a:xfrm>
            <a:prstGeom prst="rect">
              <a:avLst/>
            </a:prstGeom>
          </p:spPr>
        </p:pic>
      </p:grpSp>
      <p:grpSp>
        <p:nvGrpSpPr>
          <p:cNvPr id="19" name="Group 18">
            <a:extLst>
              <a:ext uri="{FF2B5EF4-FFF2-40B4-BE49-F238E27FC236}">
                <a16:creationId xmlns:a16="http://schemas.microsoft.com/office/drawing/2014/main" id="{8607EFB2-187D-BD42-A5CB-F3DBA25FCA4B}"/>
              </a:ext>
            </a:extLst>
          </p:cNvPr>
          <p:cNvGrpSpPr/>
          <p:nvPr/>
        </p:nvGrpSpPr>
        <p:grpSpPr>
          <a:xfrm>
            <a:off x="6461754" y="4390039"/>
            <a:ext cx="821875" cy="821875"/>
            <a:chOff x="12101633" y="8585845"/>
            <a:chExt cx="1837981" cy="1837981"/>
          </a:xfrm>
        </p:grpSpPr>
        <p:sp>
          <p:nvSpPr>
            <p:cNvPr id="12" name="Oval 11">
              <a:extLst>
                <a:ext uri="{FF2B5EF4-FFF2-40B4-BE49-F238E27FC236}">
                  <a16:creationId xmlns:a16="http://schemas.microsoft.com/office/drawing/2014/main" id="{EBB56315-E978-7F4F-B499-A73CF0521DD5}"/>
                </a:ext>
              </a:extLst>
            </p:cNvPr>
            <p:cNvSpPr/>
            <p:nvPr/>
          </p:nvSpPr>
          <p:spPr>
            <a:xfrm>
              <a:off x="12101633"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5" name="Picture 14">
              <a:extLst>
                <a:ext uri="{FF2B5EF4-FFF2-40B4-BE49-F238E27FC236}">
                  <a16:creationId xmlns:a16="http://schemas.microsoft.com/office/drawing/2014/main" id="{C495D74D-44A8-D049-80DE-64C52D0C13D6}"/>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2518369" y="9025615"/>
              <a:ext cx="1010061" cy="1010061"/>
            </a:xfrm>
            <a:prstGeom prst="rect">
              <a:avLst/>
            </a:prstGeom>
          </p:spPr>
        </p:pic>
      </p:grpSp>
      <p:sp>
        <p:nvSpPr>
          <p:cNvPr id="20" name="Text Placeholder 7">
            <a:extLst>
              <a:ext uri="{FF2B5EF4-FFF2-40B4-BE49-F238E27FC236}">
                <a16:creationId xmlns:a16="http://schemas.microsoft.com/office/drawing/2014/main" id="{7D49313D-F0F4-0548-B3F7-8CE2B6924955}"/>
              </a:ext>
            </a:extLst>
          </p:cNvPr>
          <p:cNvSpPr>
            <a:spLocks noGrp="1"/>
          </p:cNvSpPr>
          <p:nvPr>
            <p:ph type="body" sz="quarter" idx="13" hasCustomPrompt="1"/>
          </p:nvPr>
        </p:nvSpPr>
        <p:spPr>
          <a:xfrm>
            <a:off x="2283066"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sz="1800">
                <a:latin typeface="Open Sans" panose="020B0606030504020204" pitchFamily="34" charset="0"/>
                <a:ea typeface="Open Sans" panose="020B0606030504020204" pitchFamily="34" charset="0"/>
                <a:cs typeface="Open Sans" panose="020B0606030504020204" pitchFamily="34" charset="0"/>
              </a:rPr>
              <a:t>Caption 1</a:t>
            </a:r>
          </a:p>
        </p:txBody>
      </p:sp>
      <p:sp>
        <p:nvSpPr>
          <p:cNvPr id="21" name="Text Placeholder 7">
            <a:extLst>
              <a:ext uri="{FF2B5EF4-FFF2-40B4-BE49-F238E27FC236}">
                <a16:creationId xmlns:a16="http://schemas.microsoft.com/office/drawing/2014/main" id="{7515B730-7D1F-FD48-A665-3C0A048B9D54}"/>
              </a:ext>
            </a:extLst>
          </p:cNvPr>
          <p:cNvSpPr>
            <a:spLocks noGrp="1"/>
          </p:cNvSpPr>
          <p:nvPr>
            <p:ph type="body" sz="quarter" idx="14" hasCustomPrompt="1"/>
          </p:nvPr>
        </p:nvSpPr>
        <p:spPr>
          <a:xfrm>
            <a:off x="7359159"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2</a:t>
            </a:r>
          </a:p>
        </p:txBody>
      </p:sp>
      <p:sp>
        <p:nvSpPr>
          <p:cNvPr id="22" name="Text Placeholder 7">
            <a:extLst>
              <a:ext uri="{FF2B5EF4-FFF2-40B4-BE49-F238E27FC236}">
                <a16:creationId xmlns:a16="http://schemas.microsoft.com/office/drawing/2014/main" id="{DB16F96B-D2E6-184E-AFD9-498429FD1B85}"/>
              </a:ext>
            </a:extLst>
          </p:cNvPr>
          <p:cNvSpPr>
            <a:spLocks noGrp="1"/>
          </p:cNvSpPr>
          <p:nvPr>
            <p:ph type="body" sz="quarter" idx="15" hasCustomPrompt="1"/>
          </p:nvPr>
        </p:nvSpPr>
        <p:spPr>
          <a:xfrm>
            <a:off x="2283066"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3</a:t>
            </a:r>
          </a:p>
        </p:txBody>
      </p:sp>
      <p:sp>
        <p:nvSpPr>
          <p:cNvPr id="23" name="Text Placeholder 7">
            <a:extLst>
              <a:ext uri="{FF2B5EF4-FFF2-40B4-BE49-F238E27FC236}">
                <a16:creationId xmlns:a16="http://schemas.microsoft.com/office/drawing/2014/main" id="{24695CCC-0648-A642-935F-BD1D00F7B632}"/>
              </a:ext>
            </a:extLst>
          </p:cNvPr>
          <p:cNvSpPr>
            <a:spLocks noGrp="1"/>
          </p:cNvSpPr>
          <p:nvPr>
            <p:ph type="body" sz="quarter" idx="16" hasCustomPrompt="1"/>
          </p:nvPr>
        </p:nvSpPr>
        <p:spPr>
          <a:xfrm>
            <a:off x="7359159"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4</a:t>
            </a:r>
          </a:p>
        </p:txBody>
      </p:sp>
      <p:sp>
        <p:nvSpPr>
          <p:cNvPr id="24" name="Text Placeholder 7">
            <a:extLst>
              <a:ext uri="{FF2B5EF4-FFF2-40B4-BE49-F238E27FC236}">
                <a16:creationId xmlns:a16="http://schemas.microsoft.com/office/drawing/2014/main" id="{249F55FB-3EEA-4646-9423-D8678CDAB667}"/>
              </a:ext>
            </a:extLst>
          </p:cNvPr>
          <p:cNvSpPr>
            <a:spLocks noGrp="1"/>
          </p:cNvSpPr>
          <p:nvPr>
            <p:ph type="body" sz="quarter" idx="17" hasCustomPrompt="1"/>
          </p:nvPr>
        </p:nvSpPr>
        <p:spPr>
          <a:xfrm>
            <a:off x="1280117" y="5608796"/>
            <a:ext cx="9631767" cy="632795"/>
          </a:xfrm>
        </p:spPr>
        <p:txBody>
          <a:bodyPr anchor="ctr" anchorCtr="0">
            <a:noAutofit/>
          </a:bodyPr>
          <a:lstStyle>
            <a:lvl1pPr marL="0" indent="0" algn="ctr">
              <a:buNone/>
              <a:defRPr sz="2400" b="0" i="0">
                <a:solidFill>
                  <a:schemeClr val="tx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Bold statement</a:t>
            </a:r>
          </a:p>
        </p:txBody>
      </p:sp>
      <p:pic>
        <p:nvPicPr>
          <p:cNvPr id="25" name="Scrum Inc_CMYK.pdf" descr="Scrum Inc_CMYK.pdf">
            <a:extLst>
              <a:ext uri="{FF2B5EF4-FFF2-40B4-BE49-F238E27FC236}">
                <a16:creationId xmlns:a16="http://schemas.microsoft.com/office/drawing/2014/main" id="{40C56055-90AC-0A49-B247-CACAF3932D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7" name="Slide Number">
            <a:extLst>
              <a:ext uri="{FF2B5EF4-FFF2-40B4-BE49-F238E27FC236}">
                <a16:creationId xmlns:a16="http://schemas.microsoft.com/office/drawing/2014/main" id="{E8358195-4385-024D-86BB-FF0887BC381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6" name="TextBox 25">
            <a:extLst>
              <a:ext uri="{FF2B5EF4-FFF2-40B4-BE49-F238E27FC236}">
                <a16:creationId xmlns:a16="http://schemas.microsoft.com/office/drawing/2014/main" id="{B1B7B004-84CF-4F69-8C09-DCE58F58101D}"/>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3404001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7542CD-6EC3-4643-B166-B8C36541F6A1}"/>
              </a:ext>
            </a:extLst>
          </p:cNvPr>
          <p:cNvPicPr>
            <a:picLocks noChangeAspect="1"/>
          </p:cNvPicPr>
          <p:nvPr/>
        </p:nvPicPr>
        <p:blipFill>
          <a:blip r:embed="rId2"/>
          <a:stretch>
            <a:fillRect/>
          </a:stretch>
        </p:blipFill>
        <p:spPr>
          <a:xfrm>
            <a:off x="574536" y="1466734"/>
            <a:ext cx="2666504" cy="4513813"/>
          </a:xfrm>
          <a:prstGeom prst="rect">
            <a:avLst/>
          </a:prstGeom>
        </p:spPr>
      </p:pic>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4" name="Text Placeholder 23">
            <a:extLst>
              <a:ext uri="{FF2B5EF4-FFF2-40B4-BE49-F238E27FC236}">
                <a16:creationId xmlns:a16="http://schemas.microsoft.com/office/drawing/2014/main" id="{8738F45A-BC7B-8B47-83F3-C8F446B88F16}"/>
              </a:ext>
            </a:extLst>
          </p:cNvPr>
          <p:cNvSpPr>
            <a:spLocks noGrp="1"/>
          </p:cNvSpPr>
          <p:nvPr>
            <p:ph type="body" sz="quarter" idx="12" hasCustomPrompt="1"/>
          </p:nvPr>
        </p:nvSpPr>
        <p:spPr>
          <a:xfrm>
            <a:off x="3241040" y="150368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rgbClr val="798F48"/>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5" name="Text Placeholder 23">
            <a:extLst>
              <a:ext uri="{FF2B5EF4-FFF2-40B4-BE49-F238E27FC236}">
                <a16:creationId xmlns:a16="http://schemas.microsoft.com/office/drawing/2014/main" id="{FEDF1950-B97E-5F43-B84A-E538749526EE}"/>
              </a:ext>
            </a:extLst>
          </p:cNvPr>
          <p:cNvSpPr>
            <a:spLocks noGrp="1"/>
          </p:cNvSpPr>
          <p:nvPr>
            <p:ph type="body" sz="quarter" idx="13" hasCustomPrompt="1"/>
          </p:nvPr>
        </p:nvSpPr>
        <p:spPr>
          <a:xfrm>
            <a:off x="3241040" y="175768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3241040" y="265176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3241040" y="290576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3241040" y="377952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3241040" y="403352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3241040" y="491744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3241040" y="517144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9" name="Slide Number">
            <a:extLst>
              <a:ext uri="{FF2B5EF4-FFF2-40B4-BE49-F238E27FC236}">
                <a16:creationId xmlns:a16="http://schemas.microsoft.com/office/drawing/2014/main" id="{96E640B6-E344-B646-BEF8-313F63DB046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7" name="TextBox 16">
            <a:extLst>
              <a:ext uri="{FF2B5EF4-FFF2-40B4-BE49-F238E27FC236}">
                <a16:creationId xmlns:a16="http://schemas.microsoft.com/office/drawing/2014/main" id="{D9C8BBC3-0CF3-46A3-A5E1-F450B2FDC51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65760420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2759347" y="1671442"/>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2759347" y="2033191"/>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2759347" y="3086521"/>
            <a:ext cx="5303838" cy="309661"/>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2759347" y="3445692"/>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2759347" y="4545955"/>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2759347" y="4907703"/>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pic>
        <p:nvPicPr>
          <p:cNvPr id="17" name="Picture 16">
            <a:extLst>
              <a:ext uri="{FF2B5EF4-FFF2-40B4-BE49-F238E27FC236}">
                <a16:creationId xmlns:a16="http://schemas.microsoft.com/office/drawing/2014/main" id="{81B2EE14-8EF6-BA46-979C-4F732E594886}"/>
              </a:ext>
            </a:extLst>
          </p:cNvPr>
          <p:cNvPicPr>
            <a:picLocks/>
          </p:cNvPicPr>
          <p:nvPr/>
        </p:nvPicPr>
        <p:blipFill>
          <a:blip r:embed="rId3"/>
          <a:stretch>
            <a:fillRect/>
          </a:stretch>
        </p:blipFill>
        <p:spPr>
          <a:xfrm>
            <a:off x="1566984" y="3222707"/>
            <a:ext cx="682769" cy="682769"/>
          </a:xfrm>
          <a:prstGeom prst="rect">
            <a:avLst/>
          </a:prstGeom>
        </p:spPr>
      </p:pic>
      <p:pic>
        <p:nvPicPr>
          <p:cNvPr id="19" name="Picture 18">
            <a:extLst>
              <a:ext uri="{FF2B5EF4-FFF2-40B4-BE49-F238E27FC236}">
                <a16:creationId xmlns:a16="http://schemas.microsoft.com/office/drawing/2014/main" id="{EB0567AE-48F0-644E-8AD1-816C5926F9E7}"/>
              </a:ext>
            </a:extLst>
          </p:cNvPr>
          <p:cNvPicPr>
            <a:picLocks/>
          </p:cNvPicPr>
          <p:nvPr/>
        </p:nvPicPr>
        <p:blipFill>
          <a:blip r:embed="rId4"/>
          <a:stretch>
            <a:fillRect/>
          </a:stretch>
        </p:blipFill>
        <p:spPr>
          <a:xfrm>
            <a:off x="1520672" y="4666252"/>
            <a:ext cx="682769" cy="682769"/>
          </a:xfrm>
          <a:prstGeom prst="rect">
            <a:avLst/>
          </a:prstGeom>
        </p:spPr>
      </p:pic>
      <p:pic>
        <p:nvPicPr>
          <p:cNvPr id="20" name="Picture 19">
            <a:extLst>
              <a:ext uri="{FF2B5EF4-FFF2-40B4-BE49-F238E27FC236}">
                <a16:creationId xmlns:a16="http://schemas.microsoft.com/office/drawing/2014/main" id="{D2BF4E84-7DC6-AE4A-A478-9EA570836FC6}"/>
              </a:ext>
            </a:extLst>
          </p:cNvPr>
          <p:cNvPicPr>
            <a:picLocks/>
          </p:cNvPicPr>
          <p:nvPr/>
        </p:nvPicPr>
        <p:blipFill>
          <a:blip r:embed="rId5"/>
          <a:stretch>
            <a:fillRect/>
          </a:stretch>
        </p:blipFill>
        <p:spPr>
          <a:xfrm>
            <a:off x="1520672" y="1750780"/>
            <a:ext cx="784331" cy="784331"/>
          </a:xfrm>
          <a:prstGeom prst="rect">
            <a:avLst/>
          </a:prstGeom>
        </p:spPr>
      </p:pic>
      <p:sp>
        <p:nvSpPr>
          <p:cNvPr id="22" name="Slide Number">
            <a:extLst>
              <a:ext uri="{FF2B5EF4-FFF2-40B4-BE49-F238E27FC236}">
                <a16:creationId xmlns:a16="http://schemas.microsoft.com/office/drawing/2014/main" id="{4A901551-E791-AB48-9F43-38133108F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1" name="TextBox 20">
            <a:extLst>
              <a:ext uri="{FF2B5EF4-FFF2-40B4-BE49-F238E27FC236}">
                <a16:creationId xmlns:a16="http://schemas.microsoft.com/office/drawing/2014/main" id="{E1E5B23E-F457-4DAC-BDCD-6AC2DF5C03B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412254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E1D0B-C8D6-A34B-9A02-6327FA93118F}"/>
              </a:ext>
            </a:extLst>
          </p:cNvPr>
          <p:cNvSpPr/>
          <p:nvPr userDrawn="1"/>
        </p:nvSpPr>
        <p:spPr>
          <a:xfrm>
            <a:off x="0" y="0"/>
            <a:ext cx="12192000" cy="1690688"/>
          </a:xfrm>
          <a:prstGeom prst="rect">
            <a:avLst/>
          </a:prstGeom>
          <a:solidFill>
            <a:srgbClr val="4C4C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B3E54-67B9-FA40-9A3D-51FDCBB7E73F}"/>
              </a:ext>
            </a:extLst>
          </p:cNvPr>
          <p:cNvSpPr>
            <a:spLocks noGrp="1"/>
          </p:cNvSpPr>
          <p:nvPr>
            <p:ph type="title"/>
          </p:nvPr>
        </p:nvSpPr>
        <p:spPr/>
        <p:txBody>
          <a:bodyPr>
            <a:normAutofit/>
          </a:bodyPr>
          <a:lstStyle>
            <a:lvl1pPr>
              <a:defRPr sz="4400" b="0" i="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1D319BF-CF9E-274E-9B7C-02DAEE2A5395}"/>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3">
            <a:extLst>
              <a:ext uri="{FF2B5EF4-FFF2-40B4-BE49-F238E27FC236}">
                <a16:creationId xmlns:a16="http://schemas.microsoft.com/office/drawing/2014/main" id="{CB1F2229-7041-8A4B-A821-29FABE488A28}"/>
              </a:ext>
            </a:extLst>
          </p:cNvPr>
          <p:cNvSpPr/>
          <p:nvPr userDrawn="1"/>
        </p:nvSpPr>
        <p:spPr>
          <a:xfrm rot="5400000">
            <a:off x="10511083" y="-739"/>
            <a:ext cx="1690688" cy="1692165"/>
          </a:xfrm>
          <a:custGeom>
            <a:avLst/>
            <a:gdLst/>
            <a:ahLst/>
            <a:cxnLst/>
            <a:rect l="l" t="t" r="r" b="b"/>
            <a:pathLst>
              <a:path w="7550784" h="7566025">
                <a:moveTo>
                  <a:pt x="0" y="7565690"/>
                </a:moveTo>
                <a:lnTo>
                  <a:pt x="0" y="0"/>
                </a:lnTo>
                <a:lnTo>
                  <a:pt x="7550559" y="0"/>
                </a:lnTo>
                <a:lnTo>
                  <a:pt x="0" y="7565690"/>
                </a:lnTo>
                <a:close/>
              </a:path>
            </a:pathLst>
          </a:custGeom>
          <a:solidFill>
            <a:srgbClr val="CD0100"/>
          </a:solidFill>
        </p:spPr>
        <p:txBody>
          <a:bodyPr wrap="square" lIns="0" tIns="0" rIns="0" bIns="0" rtlCol="0"/>
          <a:lstStyle/>
          <a:p>
            <a:endParaRPr/>
          </a:p>
        </p:txBody>
      </p:sp>
    </p:spTree>
    <p:extLst>
      <p:ext uri="{BB962C8B-B14F-4D97-AF65-F5344CB8AC3E}">
        <p14:creationId xmlns:p14="http://schemas.microsoft.com/office/powerpoint/2010/main" val="2258978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75B66449-6292-4343-ACAE-6B440B8D04BF}"/>
              </a:ext>
            </a:extLst>
          </p:cNvPr>
          <p:cNvSpPr/>
          <p:nvPr/>
        </p:nvSpPr>
        <p:spPr bwMode="auto">
          <a:xfrm flipV="1">
            <a:off x="565969"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Text Placeholder 7">
            <a:extLst>
              <a:ext uri="{FF2B5EF4-FFF2-40B4-BE49-F238E27FC236}">
                <a16:creationId xmlns:a16="http://schemas.microsoft.com/office/drawing/2014/main" id="{46065E6E-D452-C246-A1DA-F8FA500AC790}"/>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11">
            <a:extLst>
              <a:ext uri="{FF2B5EF4-FFF2-40B4-BE49-F238E27FC236}">
                <a16:creationId xmlns:a16="http://schemas.microsoft.com/office/drawing/2014/main" id="{5086F23A-83AF-CC41-AEF1-8607FCAA79EC}"/>
              </a:ext>
            </a:extLst>
          </p:cNvPr>
          <p:cNvSpPr>
            <a:spLocks noGrp="1"/>
          </p:cNvSpPr>
          <p:nvPr>
            <p:ph type="body" sz="quarter" idx="12" hasCustomPrompt="1"/>
          </p:nvPr>
        </p:nvSpPr>
        <p:spPr>
          <a:xfrm>
            <a:off x="638919"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15" name="Text Placeholder 14">
            <a:extLst>
              <a:ext uri="{FF2B5EF4-FFF2-40B4-BE49-F238E27FC236}">
                <a16:creationId xmlns:a16="http://schemas.microsoft.com/office/drawing/2014/main" id="{6E042BB3-39E4-634E-8F11-42B4E1F6906B}"/>
              </a:ext>
            </a:extLst>
          </p:cNvPr>
          <p:cNvSpPr>
            <a:spLocks noGrp="1"/>
          </p:cNvSpPr>
          <p:nvPr>
            <p:ph type="body" sz="quarter" idx="13" hasCustomPrompt="1"/>
          </p:nvPr>
        </p:nvSpPr>
        <p:spPr>
          <a:xfrm>
            <a:off x="638919"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2" name="Rectangle: Single Corner Snipped 3">
            <a:extLst>
              <a:ext uri="{FF2B5EF4-FFF2-40B4-BE49-F238E27FC236}">
                <a16:creationId xmlns:a16="http://schemas.microsoft.com/office/drawing/2014/main" id="{6893FAC7-E04E-F846-9249-1626AF285AC8}"/>
              </a:ext>
            </a:extLst>
          </p:cNvPr>
          <p:cNvSpPr/>
          <p:nvPr/>
        </p:nvSpPr>
        <p:spPr bwMode="auto">
          <a:xfrm flipV="1">
            <a:off x="4383244" y="156368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3" name="Text Placeholder 11">
            <a:extLst>
              <a:ext uri="{FF2B5EF4-FFF2-40B4-BE49-F238E27FC236}">
                <a16:creationId xmlns:a16="http://schemas.microsoft.com/office/drawing/2014/main" id="{B29794C6-77E5-F544-9150-3FEEEBEDF176}"/>
              </a:ext>
            </a:extLst>
          </p:cNvPr>
          <p:cNvSpPr>
            <a:spLocks noGrp="1"/>
          </p:cNvSpPr>
          <p:nvPr>
            <p:ph type="body" sz="quarter" idx="14" hasCustomPrompt="1"/>
          </p:nvPr>
        </p:nvSpPr>
        <p:spPr>
          <a:xfrm>
            <a:off x="4456194"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4" name="Text Placeholder 14">
            <a:extLst>
              <a:ext uri="{FF2B5EF4-FFF2-40B4-BE49-F238E27FC236}">
                <a16:creationId xmlns:a16="http://schemas.microsoft.com/office/drawing/2014/main" id="{87DBDEAD-005B-8646-B1B9-AEEC382DC7C2}"/>
              </a:ext>
            </a:extLst>
          </p:cNvPr>
          <p:cNvSpPr>
            <a:spLocks noGrp="1"/>
          </p:cNvSpPr>
          <p:nvPr>
            <p:ph type="body" sz="quarter" idx="15" hasCustomPrompt="1"/>
          </p:nvPr>
        </p:nvSpPr>
        <p:spPr>
          <a:xfrm>
            <a:off x="4462034"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5" name="Rectangle: Single Corner Snipped 3">
            <a:extLst>
              <a:ext uri="{FF2B5EF4-FFF2-40B4-BE49-F238E27FC236}">
                <a16:creationId xmlns:a16="http://schemas.microsoft.com/office/drawing/2014/main" id="{B090DF55-05AF-5646-9784-E06B55EFC2D7}"/>
              </a:ext>
            </a:extLst>
          </p:cNvPr>
          <p:cNvSpPr/>
          <p:nvPr/>
        </p:nvSpPr>
        <p:spPr bwMode="auto">
          <a:xfrm flipV="1">
            <a:off x="8197528"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6" name="Text Placeholder 11">
            <a:extLst>
              <a:ext uri="{FF2B5EF4-FFF2-40B4-BE49-F238E27FC236}">
                <a16:creationId xmlns:a16="http://schemas.microsoft.com/office/drawing/2014/main" id="{77C3E9D3-15CE-EB45-AB52-58A9E13B88EB}"/>
              </a:ext>
            </a:extLst>
          </p:cNvPr>
          <p:cNvSpPr>
            <a:spLocks noGrp="1"/>
          </p:cNvSpPr>
          <p:nvPr>
            <p:ph type="body" sz="quarter" idx="16" hasCustomPrompt="1"/>
          </p:nvPr>
        </p:nvSpPr>
        <p:spPr>
          <a:xfrm>
            <a:off x="8270478"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7" name="Text Placeholder 14">
            <a:extLst>
              <a:ext uri="{FF2B5EF4-FFF2-40B4-BE49-F238E27FC236}">
                <a16:creationId xmlns:a16="http://schemas.microsoft.com/office/drawing/2014/main" id="{1A45F6B4-6C1A-8849-9D77-B1614EFA2061}"/>
              </a:ext>
            </a:extLst>
          </p:cNvPr>
          <p:cNvSpPr>
            <a:spLocks noGrp="1"/>
          </p:cNvSpPr>
          <p:nvPr>
            <p:ph type="body" sz="quarter" idx="17" hasCustomPrompt="1"/>
          </p:nvPr>
        </p:nvSpPr>
        <p:spPr>
          <a:xfrm>
            <a:off x="8270478"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8" name="Rectangle: Single Corner Snipped 3">
            <a:extLst>
              <a:ext uri="{FF2B5EF4-FFF2-40B4-BE49-F238E27FC236}">
                <a16:creationId xmlns:a16="http://schemas.microsoft.com/office/drawing/2014/main" id="{822A58CE-05CE-4544-9521-012C27EB8FC8}"/>
              </a:ext>
            </a:extLst>
          </p:cNvPr>
          <p:cNvSpPr/>
          <p:nvPr/>
        </p:nvSpPr>
        <p:spPr bwMode="auto">
          <a:xfrm flipV="1">
            <a:off x="565969"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9" name="Text Placeholder 11">
            <a:extLst>
              <a:ext uri="{FF2B5EF4-FFF2-40B4-BE49-F238E27FC236}">
                <a16:creationId xmlns:a16="http://schemas.microsoft.com/office/drawing/2014/main" id="{E7832FCA-C1AE-3240-B0DA-B12B0EBFEC75}"/>
              </a:ext>
            </a:extLst>
          </p:cNvPr>
          <p:cNvSpPr>
            <a:spLocks noGrp="1"/>
          </p:cNvSpPr>
          <p:nvPr>
            <p:ph type="body" sz="quarter" idx="18" hasCustomPrompt="1"/>
          </p:nvPr>
        </p:nvSpPr>
        <p:spPr>
          <a:xfrm>
            <a:off x="638919"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0" name="Text Placeholder 14">
            <a:extLst>
              <a:ext uri="{FF2B5EF4-FFF2-40B4-BE49-F238E27FC236}">
                <a16:creationId xmlns:a16="http://schemas.microsoft.com/office/drawing/2014/main" id="{C893DAAA-0875-DB46-881D-CE93FA968887}"/>
              </a:ext>
            </a:extLst>
          </p:cNvPr>
          <p:cNvSpPr>
            <a:spLocks noGrp="1"/>
          </p:cNvSpPr>
          <p:nvPr>
            <p:ph type="body" sz="quarter" idx="19" hasCustomPrompt="1"/>
          </p:nvPr>
        </p:nvSpPr>
        <p:spPr>
          <a:xfrm>
            <a:off x="638919"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1" name="Rectangle: Single Corner Snipped 3">
            <a:extLst>
              <a:ext uri="{FF2B5EF4-FFF2-40B4-BE49-F238E27FC236}">
                <a16:creationId xmlns:a16="http://schemas.microsoft.com/office/drawing/2014/main" id="{449D4A30-CC28-8642-A067-B3922F0ECF13}"/>
              </a:ext>
            </a:extLst>
          </p:cNvPr>
          <p:cNvSpPr/>
          <p:nvPr/>
        </p:nvSpPr>
        <p:spPr bwMode="auto">
          <a:xfrm flipV="1">
            <a:off x="4383244" y="30673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2" name="Text Placeholder 11">
            <a:extLst>
              <a:ext uri="{FF2B5EF4-FFF2-40B4-BE49-F238E27FC236}">
                <a16:creationId xmlns:a16="http://schemas.microsoft.com/office/drawing/2014/main" id="{45F7B588-F1B9-C94F-87F5-E101A0D50409}"/>
              </a:ext>
            </a:extLst>
          </p:cNvPr>
          <p:cNvSpPr>
            <a:spLocks noGrp="1"/>
          </p:cNvSpPr>
          <p:nvPr>
            <p:ph type="body" sz="quarter" idx="20" hasCustomPrompt="1"/>
          </p:nvPr>
        </p:nvSpPr>
        <p:spPr>
          <a:xfrm>
            <a:off x="4456194"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3" name="Text Placeholder 14">
            <a:extLst>
              <a:ext uri="{FF2B5EF4-FFF2-40B4-BE49-F238E27FC236}">
                <a16:creationId xmlns:a16="http://schemas.microsoft.com/office/drawing/2014/main" id="{4CDADA3C-E434-1A45-B356-AE23E8493D95}"/>
              </a:ext>
            </a:extLst>
          </p:cNvPr>
          <p:cNvSpPr>
            <a:spLocks noGrp="1"/>
          </p:cNvSpPr>
          <p:nvPr>
            <p:ph type="body" sz="quarter" idx="21" hasCustomPrompt="1"/>
          </p:nvPr>
        </p:nvSpPr>
        <p:spPr>
          <a:xfrm>
            <a:off x="4462034"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4" name="Rectangle: Single Corner Snipped 3">
            <a:extLst>
              <a:ext uri="{FF2B5EF4-FFF2-40B4-BE49-F238E27FC236}">
                <a16:creationId xmlns:a16="http://schemas.microsoft.com/office/drawing/2014/main" id="{7FC8CEC5-99BD-B344-B9D0-1DA8F57A5F60}"/>
              </a:ext>
            </a:extLst>
          </p:cNvPr>
          <p:cNvSpPr/>
          <p:nvPr/>
        </p:nvSpPr>
        <p:spPr bwMode="auto">
          <a:xfrm flipV="1">
            <a:off x="8197528"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5" name="Text Placeholder 11">
            <a:extLst>
              <a:ext uri="{FF2B5EF4-FFF2-40B4-BE49-F238E27FC236}">
                <a16:creationId xmlns:a16="http://schemas.microsoft.com/office/drawing/2014/main" id="{EFBED2D4-D3A5-3549-94CB-167188D3C94F}"/>
              </a:ext>
            </a:extLst>
          </p:cNvPr>
          <p:cNvSpPr>
            <a:spLocks noGrp="1"/>
          </p:cNvSpPr>
          <p:nvPr>
            <p:ph type="body" sz="quarter" idx="22" hasCustomPrompt="1"/>
          </p:nvPr>
        </p:nvSpPr>
        <p:spPr>
          <a:xfrm>
            <a:off x="8270478"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6" name="Text Placeholder 14">
            <a:extLst>
              <a:ext uri="{FF2B5EF4-FFF2-40B4-BE49-F238E27FC236}">
                <a16:creationId xmlns:a16="http://schemas.microsoft.com/office/drawing/2014/main" id="{439CF40F-6292-244C-BDCE-88D503327785}"/>
              </a:ext>
            </a:extLst>
          </p:cNvPr>
          <p:cNvSpPr>
            <a:spLocks noGrp="1"/>
          </p:cNvSpPr>
          <p:nvPr>
            <p:ph type="body" sz="quarter" idx="23" hasCustomPrompt="1"/>
          </p:nvPr>
        </p:nvSpPr>
        <p:spPr>
          <a:xfrm>
            <a:off x="8270478"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7" name="Rectangle: Single Corner Snipped 3">
            <a:extLst>
              <a:ext uri="{FF2B5EF4-FFF2-40B4-BE49-F238E27FC236}">
                <a16:creationId xmlns:a16="http://schemas.microsoft.com/office/drawing/2014/main" id="{CFBC30D6-5F6C-AA40-938D-420BAC159879}"/>
              </a:ext>
            </a:extLst>
          </p:cNvPr>
          <p:cNvSpPr/>
          <p:nvPr/>
        </p:nvSpPr>
        <p:spPr bwMode="auto">
          <a:xfrm flipV="1">
            <a:off x="565969"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8" name="Text Placeholder 11">
            <a:extLst>
              <a:ext uri="{FF2B5EF4-FFF2-40B4-BE49-F238E27FC236}">
                <a16:creationId xmlns:a16="http://schemas.microsoft.com/office/drawing/2014/main" id="{504681AB-69E7-4848-B25B-06D5D08B0705}"/>
              </a:ext>
            </a:extLst>
          </p:cNvPr>
          <p:cNvSpPr>
            <a:spLocks noGrp="1"/>
          </p:cNvSpPr>
          <p:nvPr>
            <p:ph type="body" sz="quarter" idx="24" hasCustomPrompt="1"/>
          </p:nvPr>
        </p:nvSpPr>
        <p:spPr>
          <a:xfrm>
            <a:off x="638919"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9" name="Text Placeholder 14">
            <a:extLst>
              <a:ext uri="{FF2B5EF4-FFF2-40B4-BE49-F238E27FC236}">
                <a16:creationId xmlns:a16="http://schemas.microsoft.com/office/drawing/2014/main" id="{022BE5AC-F20F-2243-BAAF-D52EC23C65C1}"/>
              </a:ext>
            </a:extLst>
          </p:cNvPr>
          <p:cNvSpPr>
            <a:spLocks noGrp="1"/>
          </p:cNvSpPr>
          <p:nvPr>
            <p:ph type="body" sz="quarter" idx="25" hasCustomPrompt="1"/>
          </p:nvPr>
        </p:nvSpPr>
        <p:spPr>
          <a:xfrm>
            <a:off x="638919"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0" name="Rectangle: Single Corner Snipped 3">
            <a:extLst>
              <a:ext uri="{FF2B5EF4-FFF2-40B4-BE49-F238E27FC236}">
                <a16:creationId xmlns:a16="http://schemas.microsoft.com/office/drawing/2014/main" id="{D9036223-C401-A14A-A4E5-2756A90BD9F4}"/>
              </a:ext>
            </a:extLst>
          </p:cNvPr>
          <p:cNvSpPr/>
          <p:nvPr/>
        </p:nvSpPr>
        <p:spPr bwMode="auto">
          <a:xfrm flipV="1">
            <a:off x="4383244" y="45405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1" name="Text Placeholder 11">
            <a:extLst>
              <a:ext uri="{FF2B5EF4-FFF2-40B4-BE49-F238E27FC236}">
                <a16:creationId xmlns:a16="http://schemas.microsoft.com/office/drawing/2014/main" id="{FF43CDBC-0AF4-D140-83B0-D528310B3FF8}"/>
              </a:ext>
            </a:extLst>
          </p:cNvPr>
          <p:cNvSpPr>
            <a:spLocks noGrp="1"/>
          </p:cNvSpPr>
          <p:nvPr>
            <p:ph type="body" sz="quarter" idx="26" hasCustomPrompt="1"/>
          </p:nvPr>
        </p:nvSpPr>
        <p:spPr>
          <a:xfrm>
            <a:off x="4456194"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2" name="Text Placeholder 14">
            <a:extLst>
              <a:ext uri="{FF2B5EF4-FFF2-40B4-BE49-F238E27FC236}">
                <a16:creationId xmlns:a16="http://schemas.microsoft.com/office/drawing/2014/main" id="{90DCB6BA-0060-9746-96D4-E848602C6704}"/>
              </a:ext>
            </a:extLst>
          </p:cNvPr>
          <p:cNvSpPr>
            <a:spLocks noGrp="1"/>
          </p:cNvSpPr>
          <p:nvPr>
            <p:ph type="body" sz="quarter" idx="27" hasCustomPrompt="1"/>
          </p:nvPr>
        </p:nvSpPr>
        <p:spPr>
          <a:xfrm>
            <a:off x="4462034"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3" name="Rectangle: Single Corner Snipped 3">
            <a:extLst>
              <a:ext uri="{FF2B5EF4-FFF2-40B4-BE49-F238E27FC236}">
                <a16:creationId xmlns:a16="http://schemas.microsoft.com/office/drawing/2014/main" id="{57EA816B-1182-2F4D-8B6B-B46B48DDC7BC}"/>
              </a:ext>
            </a:extLst>
          </p:cNvPr>
          <p:cNvSpPr/>
          <p:nvPr/>
        </p:nvSpPr>
        <p:spPr bwMode="auto">
          <a:xfrm flipV="1">
            <a:off x="8197528"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4" name="Text Placeholder 11">
            <a:extLst>
              <a:ext uri="{FF2B5EF4-FFF2-40B4-BE49-F238E27FC236}">
                <a16:creationId xmlns:a16="http://schemas.microsoft.com/office/drawing/2014/main" id="{C77AE778-1D73-0D47-BF5E-08C8805CB8D6}"/>
              </a:ext>
            </a:extLst>
          </p:cNvPr>
          <p:cNvSpPr>
            <a:spLocks noGrp="1"/>
          </p:cNvSpPr>
          <p:nvPr>
            <p:ph type="body" sz="quarter" idx="28" hasCustomPrompt="1"/>
          </p:nvPr>
        </p:nvSpPr>
        <p:spPr>
          <a:xfrm>
            <a:off x="8270478"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5" name="Text Placeholder 14">
            <a:extLst>
              <a:ext uri="{FF2B5EF4-FFF2-40B4-BE49-F238E27FC236}">
                <a16:creationId xmlns:a16="http://schemas.microsoft.com/office/drawing/2014/main" id="{07C1A8FC-710D-7A45-A0F8-886A5BCFDE1C}"/>
              </a:ext>
            </a:extLst>
          </p:cNvPr>
          <p:cNvSpPr>
            <a:spLocks noGrp="1"/>
          </p:cNvSpPr>
          <p:nvPr>
            <p:ph type="body" sz="quarter" idx="29" hasCustomPrompt="1"/>
          </p:nvPr>
        </p:nvSpPr>
        <p:spPr>
          <a:xfrm>
            <a:off x="8270478"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6" name="Rectangle 45">
            <a:extLst>
              <a:ext uri="{FF2B5EF4-FFF2-40B4-BE49-F238E27FC236}">
                <a16:creationId xmlns:a16="http://schemas.microsoft.com/office/drawing/2014/main" id="{DCEDA46D-981B-8C48-9357-2AEF3195F1C7}"/>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 Placeholder 23">
            <a:extLst>
              <a:ext uri="{FF2B5EF4-FFF2-40B4-BE49-F238E27FC236}">
                <a16:creationId xmlns:a16="http://schemas.microsoft.com/office/drawing/2014/main" id="{75F5D77F-C52A-A142-A38C-38AF65DD0993}"/>
              </a:ext>
            </a:extLst>
          </p:cNvPr>
          <p:cNvSpPr>
            <a:spLocks noGrp="1"/>
          </p:cNvSpPr>
          <p:nvPr>
            <p:ph type="body" sz="quarter" idx="3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
        <p:nvSpPr>
          <p:cNvPr id="49" name="Slide Number">
            <a:extLst>
              <a:ext uri="{FF2B5EF4-FFF2-40B4-BE49-F238E27FC236}">
                <a16:creationId xmlns:a16="http://schemas.microsoft.com/office/drawing/2014/main" id="{5AF74C60-A444-5E43-AF4E-EE7F9624A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48" name="TextBox 47">
            <a:extLst>
              <a:ext uri="{FF2B5EF4-FFF2-40B4-BE49-F238E27FC236}">
                <a16:creationId xmlns:a16="http://schemas.microsoft.com/office/drawing/2014/main" id="{769C1A17-8FB2-430B-A5B0-487A58B52A0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39467903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Bios">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6595669" y="3350260"/>
            <a:ext cx="4995469" cy="2462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p:cNvSpPr/>
          <p:nvPr/>
        </p:nvSpPr>
        <p:spPr>
          <a:xfrm>
            <a:off x="6337300" y="3350260"/>
            <a:ext cx="25836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Body Level One…"/>
          <p:cNvSpPr txBox="1">
            <a:spLocks noGrp="1"/>
          </p:cNvSpPr>
          <p:nvPr>
            <p:ph type="body" sz="half" idx="1"/>
          </p:nvPr>
        </p:nvSpPr>
        <p:spPr>
          <a:xfrm>
            <a:off x="6756502" y="1860548"/>
            <a:ext cx="4648200" cy="3867152"/>
          </a:xfrm>
          <a:prstGeom prst="rect">
            <a:avLst/>
          </a:prstGeom>
        </p:spPr>
        <p:txBody>
          <a:bodyPr anchor="t">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Box 9"/>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4" name="Text Placeholder 7">
            <a:extLst>
              <a:ext uri="{FF2B5EF4-FFF2-40B4-BE49-F238E27FC236}">
                <a16:creationId xmlns:a16="http://schemas.microsoft.com/office/drawing/2014/main" id="{EAAED486-B647-D142-BEEF-79A9C3A4FC60}"/>
              </a:ext>
            </a:extLst>
          </p:cNvPr>
          <p:cNvSpPr>
            <a:spLocks noGrp="1"/>
          </p:cNvSpPr>
          <p:nvPr>
            <p:ph type="body" sz="quarter" idx="13" hasCustomPrompt="1"/>
          </p:nvPr>
        </p:nvSpPr>
        <p:spPr>
          <a:xfrm>
            <a:off x="6756503" y="1079421"/>
            <a:ext cx="4648200" cy="64150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Short Header</a:t>
            </a:r>
          </a:p>
        </p:txBody>
      </p:sp>
      <p:pic>
        <p:nvPicPr>
          <p:cNvPr id="15" name="Scrum Inc_CMYK.pdf" descr="Scrum Inc_CMYK.pdf">
            <a:extLst>
              <a:ext uri="{FF2B5EF4-FFF2-40B4-BE49-F238E27FC236}">
                <a16:creationId xmlns:a16="http://schemas.microsoft.com/office/drawing/2014/main" id="{2EA30E13-F476-4C4A-9F2C-26E160937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2" name="Slide Number">
            <a:extLst>
              <a:ext uri="{FF2B5EF4-FFF2-40B4-BE49-F238E27FC236}">
                <a16:creationId xmlns:a16="http://schemas.microsoft.com/office/drawing/2014/main" id="{1C883696-C597-8B4F-8992-D7627561EE95}"/>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4982859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Quote/Question">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sp>
        <p:nvSpPr>
          <p:cNvPr id="8" name="TextBox 7"/>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 name="Slide Number">
            <a:extLst>
              <a:ext uri="{FF2B5EF4-FFF2-40B4-BE49-F238E27FC236}">
                <a16:creationId xmlns:a16="http://schemas.microsoft.com/office/drawing/2014/main" id="{679AF3B3-201A-1B4F-B240-1C6A8B94CBC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1290499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Style Guid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 name="Rectangle 1"/>
          <p:cNvSpPr/>
          <p:nvPr/>
        </p:nvSpPr>
        <p:spPr>
          <a:xfrm>
            <a:off x="6511537" y="1044209"/>
            <a:ext cx="8171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p:cNvSpPr/>
          <p:nvPr/>
        </p:nvSpPr>
        <p:spPr>
          <a:xfrm>
            <a:off x="7878274" y="1044209"/>
            <a:ext cx="817124" cy="24622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p:cNvSpPr/>
          <p:nvPr/>
        </p:nvSpPr>
        <p:spPr>
          <a:xfrm>
            <a:off x="9245010" y="1044209"/>
            <a:ext cx="817124" cy="246221"/>
          </a:xfrm>
          <a:prstGeom prst="rect">
            <a:avLst/>
          </a:prstGeom>
          <a:solidFill>
            <a:srgbClr val="4C4C4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2"/>
          <p:cNvSpPr txBox="1"/>
          <p:nvPr/>
        </p:nvSpPr>
        <p:spPr>
          <a:xfrm>
            <a:off x="6511537"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#cc0000</a:t>
            </a:r>
          </a:p>
        </p:txBody>
      </p:sp>
      <p:sp>
        <p:nvSpPr>
          <p:cNvPr id="10" name="TextBox 9"/>
          <p:cNvSpPr txBox="1"/>
          <p:nvPr/>
        </p:nvSpPr>
        <p:spPr>
          <a:xfrm>
            <a:off x="7882789"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#000000</a:t>
            </a:r>
          </a:p>
        </p:txBody>
      </p:sp>
      <p:sp>
        <p:nvSpPr>
          <p:cNvPr id="11" name="TextBox 10"/>
          <p:cNvSpPr txBox="1"/>
          <p:nvPr/>
        </p:nvSpPr>
        <p:spPr>
          <a:xfrm>
            <a:off x="9245008"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#4c4c4c</a:t>
            </a:r>
          </a:p>
        </p:txBody>
      </p:sp>
      <p:sp>
        <p:nvSpPr>
          <p:cNvPr id="4" name="TextBox 3"/>
          <p:cNvSpPr txBox="1"/>
          <p:nvPr/>
        </p:nvSpPr>
        <p:spPr>
          <a:xfrm>
            <a:off x="1001950" y="635792"/>
            <a:ext cx="3258809"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Fonts</a:t>
            </a:r>
          </a:p>
        </p:txBody>
      </p:sp>
      <p:sp>
        <p:nvSpPr>
          <p:cNvPr id="13" name="TextBox 12"/>
          <p:cNvSpPr txBox="1"/>
          <p:nvPr/>
        </p:nvSpPr>
        <p:spPr>
          <a:xfrm>
            <a:off x="1001949" y="1167319"/>
            <a:ext cx="3754877" cy="2435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Bold – Headers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Open Sans SemiBold" charset="0"/>
                <a:ea typeface="Open Sans SemiBold" charset="0"/>
                <a:cs typeface="Open Sans SemiBold" charset="0"/>
                <a:sym typeface="Helvetica Neue"/>
              </a:rPr>
              <a:t>Open Sans Semi Bold - Emphasis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 Body Copy</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5" name="TextBox 4"/>
          <p:cNvSpPr txBox="1"/>
          <p:nvPr/>
        </p:nvSpPr>
        <p:spPr>
          <a:xfrm>
            <a:off x="1001949" y="4317849"/>
            <a:ext cx="5509588"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prevent text box from auto-sizing and changing font size:</a:t>
            </a: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Click Text Box</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Format</a:t>
            </a:r>
            <a:r>
              <a:rPr kumimoji="0" lang="mr-IN" sz="1500" b="0" i="0" u="none" strike="noStrike" cap="none" spc="0" normalizeH="0" baseline="0">
                <a:ln>
                  <a:noFill/>
                </a:ln>
                <a:solidFill>
                  <a:srgbClr val="000000"/>
                </a:solidFill>
                <a:effectLst/>
                <a:uFillTx/>
                <a:latin typeface="Calibri" panose="020F0502020204030204" pitchFamily="34" charset="0"/>
                <a:ea typeface="Open Sans" charset="0"/>
                <a:cs typeface="Open Sans" charset="0"/>
                <a:sym typeface="Helvetica Neue"/>
              </a:rPr>
              <a:t>…</a:t>
            </a: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 More Options</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Vertical Alignment: Top or Middle</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Do Not AutoFit</a:t>
            </a:r>
          </a:p>
          <a:p>
            <a:pPr marL="257175" marR="0" indent="-257175" algn="l" defTabSz="412750" rtl="0" fontAlgn="auto" latinLnBrk="0" hangingPunct="0">
              <a:lnSpc>
                <a:spcPct val="100000"/>
              </a:lnSpc>
              <a:spcBef>
                <a:spcPts val="0"/>
              </a:spcBef>
              <a:spcAft>
                <a:spcPts val="0"/>
              </a:spcAft>
              <a:buClrTx/>
              <a:buSzTx/>
              <a:buFontTx/>
              <a:buAutoNum type="arabicPeriod"/>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6" name="TextBox 15"/>
          <p:cNvSpPr txBox="1"/>
          <p:nvPr/>
        </p:nvSpPr>
        <p:spPr>
          <a:xfrm>
            <a:off x="6920099" y="4317849"/>
            <a:ext cx="4561550" cy="2350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download Open Sans: </a:t>
            </a: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hlinkClick r:id="rId3"/>
              </a:rPr>
              <a:t>https://drive.google.com/open?id=12Fs7zbIlM1lLYmbi86yv9EruIZG5xZDr</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HBR on basic slide design:</a:t>
            </a:r>
          </a:p>
          <a:p>
            <a:pPr marL="0" marR="0" indent="0" algn="l" defTabSz="412750" rtl="0" fontAlgn="auto" latinLnBrk="0" hangingPunct="0">
              <a:lnSpc>
                <a:spcPct val="100000"/>
              </a:lnSpc>
              <a:spcBef>
                <a:spcPts val="0"/>
              </a:spcBef>
              <a:spcAft>
                <a:spcPts val="0"/>
              </a:spcAft>
              <a:buClrTx/>
              <a:buSzTx/>
              <a:buFontTx/>
              <a:buNone/>
              <a:tabLst/>
            </a:pPr>
            <a:r>
              <a:rPr lang="en-US" sz="900" b="0" i="0">
                <a:latin typeface="Calibri" panose="020F0502020204030204" pitchFamily="34" charset="0"/>
                <a:ea typeface="Open Sans" panose="020B0606030504020204" pitchFamily="34" charset="0"/>
                <a:cs typeface="Calibri" panose="020F0502020204030204" pitchFamily="34" charset="0"/>
                <a:hlinkClick r:id="rId4"/>
              </a:rPr>
              <a:t>https://hbr.org/2012/10/do-your-slides-pass-the-glance-test</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6290434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Title_Blank">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5" name="Title Text"/>
          <p:cNvSpPr txBox="1">
            <a:spLocks noGrp="1"/>
          </p:cNvSpPr>
          <p:nvPr>
            <p:ph type="title"/>
          </p:nvPr>
        </p:nvSpPr>
        <p:spPr>
          <a:prstGeom prst="rect">
            <a:avLst/>
          </a:prstGeom>
        </p:spPr>
        <p:txBody>
          <a:bodyPr/>
          <a:lstStyle/>
          <a:p>
            <a:r>
              <a:t>Title Text</a:t>
            </a:r>
          </a:p>
        </p:txBody>
      </p:sp>
      <p:sp>
        <p:nvSpPr>
          <p:cNvPr id="6" name="TextBox 5">
            <a:extLst>
              <a:ext uri="{FF2B5EF4-FFF2-40B4-BE49-F238E27FC236}">
                <a16:creationId xmlns:a16="http://schemas.microsoft.com/office/drawing/2014/main" id="{E4519907-D8D6-4A15-B51C-18B75DBA15FB}"/>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9CBBE234-DEDE-9140-80FE-7B39C6F0A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Tree>
    <p:extLst>
      <p:ext uri="{BB962C8B-B14F-4D97-AF65-F5344CB8AC3E}">
        <p14:creationId xmlns:p14="http://schemas.microsoft.com/office/powerpoint/2010/main" val="368402629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6CE98-276F-FB40-907B-44143153548C}"/>
              </a:ext>
            </a:extLst>
          </p:cNvPr>
          <p:cNvSpPr>
            <a:spLocks noGrp="1"/>
          </p:cNvSpPr>
          <p:nvPr>
            <p:ph type="dt" sz="half" idx="10"/>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endParaRPr lang="en-US"/>
          </a:p>
        </p:txBody>
      </p:sp>
      <p:sp>
        <p:nvSpPr>
          <p:cNvPr id="3" name="Footer Placeholder 2">
            <a:extLst>
              <a:ext uri="{FF2B5EF4-FFF2-40B4-BE49-F238E27FC236}">
                <a16:creationId xmlns:a16="http://schemas.microsoft.com/office/drawing/2014/main" id="{B6F4EC37-EC4D-E746-B8D2-AB197D4965FA}"/>
              </a:ext>
            </a:extLst>
          </p:cNvPr>
          <p:cNvSpPr>
            <a:spLocks noGrp="1"/>
          </p:cNvSpPr>
          <p:nvPr>
            <p:ph type="ftr" sz="quarter" idx="11"/>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r>
              <a:rPr lang="en-US"/>
              <a:t>Test</a:t>
            </a:r>
          </a:p>
        </p:txBody>
      </p:sp>
      <p:sp>
        <p:nvSpPr>
          <p:cNvPr id="4" name="Slide Number Placeholder 3">
            <a:extLst>
              <a:ext uri="{FF2B5EF4-FFF2-40B4-BE49-F238E27FC236}">
                <a16:creationId xmlns:a16="http://schemas.microsoft.com/office/drawing/2014/main" id="{F574F58A-4F4A-BB47-9908-BB16D6FA8B7B}"/>
              </a:ext>
            </a:extLst>
          </p:cNvPr>
          <p:cNvSpPr>
            <a:spLocks noGrp="1"/>
          </p:cNvSpPr>
          <p:nvPr>
            <p:ph type="sldNum" sz="quarter" idx="12"/>
          </p:nvPr>
        </p:nvSpPr>
        <p:spPr>
          <a:xfrm>
            <a:off x="5987397" y="6540500"/>
            <a:ext cx="267702" cy="287258"/>
          </a:xfrm>
        </p:spPr>
        <p:txBody>
          <a:bodyPr/>
          <a:lstStyle/>
          <a:p>
            <a:fld id="{BBD55E9E-DF52-6242-AA92-CF4CA661F371}" type="slidenum">
              <a:rPr lang="en-US" smtClean="0"/>
              <a:t>‹#›</a:t>
            </a:fld>
            <a:endParaRPr lang="en-US"/>
          </a:p>
        </p:txBody>
      </p:sp>
      <p:sp>
        <p:nvSpPr>
          <p:cNvPr id="5" name="TextBox 4">
            <a:extLst>
              <a:ext uri="{FF2B5EF4-FFF2-40B4-BE49-F238E27FC236}">
                <a16:creationId xmlns:a16="http://schemas.microsoft.com/office/drawing/2014/main" id="{11727033-4B55-414F-A9AF-08A27D419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29087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reserve="1">
  <p:cSld name="1_Title, Bullets &amp; Photo">
    <p:spTree>
      <p:nvGrpSpPr>
        <p:cNvPr id="1" name=""/>
        <p:cNvGrpSpPr/>
        <p:nvPr/>
      </p:nvGrpSpPr>
      <p:grpSpPr>
        <a:xfrm>
          <a:off x="0" y="0"/>
          <a:ext cx="0" cy="0"/>
          <a:chOff x="0" y="0"/>
          <a:chExt cx="0" cy="0"/>
        </a:xfrm>
      </p:grpSpPr>
      <p:sp>
        <p:nvSpPr>
          <p:cNvPr id="24" name="Image"/>
          <p:cNvSpPr>
            <a:spLocks noGrp="1"/>
          </p:cNvSpPr>
          <p:nvPr>
            <p:ph type="pic" sz="quarter" idx="13"/>
          </p:nvPr>
        </p:nvSpPr>
        <p:spPr>
          <a:xfrm>
            <a:off x="6584950" y="1758090"/>
            <a:ext cx="4195999" cy="3934902"/>
          </a:xfrm>
          <a:prstGeom prst="rect">
            <a:avLst/>
          </a:prstGeom>
        </p:spPr>
        <p:txBody>
          <a:bodyPr lIns="91439" tIns="45719" rIns="91439" bIns="45719" anchor="t">
            <a:noAutofit/>
          </a:bodyPr>
          <a:lstStyle>
            <a:lvl1pPr>
              <a:defRPr b="0" i="0"/>
            </a:lvl1pPr>
          </a:lstStyle>
          <a:p>
            <a:endParaRPr/>
          </a:p>
        </p:txBody>
      </p:sp>
      <p:sp>
        <p:nvSpPr>
          <p:cNvPr id="26" name="Body Level One…"/>
          <p:cNvSpPr txBox="1">
            <a:spLocks noGrp="1"/>
          </p:cNvSpPr>
          <p:nvPr>
            <p:ph type="body" sz="half" idx="1"/>
          </p:nvPr>
        </p:nvSpPr>
        <p:spPr>
          <a:xfrm>
            <a:off x="1390782" y="1760118"/>
            <a:ext cx="5111751" cy="3932874"/>
          </a:xfrm>
          <a:prstGeom prst="rect">
            <a:avLst/>
          </a:prstGeom>
        </p:spPr>
        <p:txBody>
          <a:bodyPr anchor="t"/>
          <a:lstStyle>
            <a:lvl1pPr marL="279400" indent="-279400">
              <a:defRPr b="0" i="0"/>
            </a:lvl1pPr>
            <a:lvl2pPr marL="558800" indent="-279400">
              <a:defRPr b="0" i="0"/>
            </a:lvl2pPr>
            <a:lvl3pPr marL="838200" indent="-279400">
              <a:defRPr b="0" i="0"/>
            </a:lvl3pPr>
            <a:lvl4pPr marL="1117600" indent="-279400">
              <a:defRPr b="0" i="0"/>
            </a:lvl4pPr>
            <a:lvl5pPr marL="1397000" indent="-279400">
              <a:defRPr b="0" i="0"/>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29" name="Title Text"/>
          <p:cNvSpPr txBox="1">
            <a:spLocks noGrp="1"/>
          </p:cNvSpPr>
          <p:nvPr>
            <p:ph type="title"/>
          </p:nvPr>
        </p:nvSpPr>
        <p:spPr>
          <a:xfrm>
            <a:off x="1225551" y="465666"/>
            <a:ext cx="9736618" cy="1143001"/>
          </a:xfrm>
          <a:prstGeom prst="rect">
            <a:avLst/>
          </a:prstGeom>
        </p:spPr>
        <p:txBody>
          <a:bodyPr/>
          <a:lstStyle>
            <a:lvl1pPr algn="l"/>
          </a:lstStyle>
          <a:p>
            <a:r>
              <a:t>Title Text</a:t>
            </a:r>
          </a:p>
        </p:txBody>
      </p:sp>
      <p:sp>
        <p:nvSpPr>
          <p:cNvPr id="6" name="TextBox 5">
            <a:extLst>
              <a:ext uri="{FF2B5EF4-FFF2-40B4-BE49-F238E27FC236}">
                <a16:creationId xmlns:a16="http://schemas.microsoft.com/office/drawing/2014/main" id="{A2678BF8-F5DD-4316-8449-F4943F0F28FA}"/>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86403173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Bullets, Bottom Imag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Line">
            <a:extLst>
              <a:ext uri="{FF2B5EF4-FFF2-40B4-BE49-F238E27FC236}">
                <a16:creationId xmlns:a16="http://schemas.microsoft.com/office/drawing/2014/main" id="{25474207-F98F-FD43-96D9-8F6A9E68D7C9}"/>
              </a:ext>
            </a:extLst>
          </p:cNvPr>
          <p:cNvSpPr/>
          <p:nvPr userDrawn="1"/>
        </p:nvSpPr>
        <p:spPr>
          <a:xfrm flipV="1">
            <a:off x="1295665" y="1758090"/>
            <a:ext cx="0" cy="2076156"/>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Title Text">
            <a:extLst>
              <a:ext uri="{FF2B5EF4-FFF2-40B4-BE49-F238E27FC236}">
                <a16:creationId xmlns:a16="http://schemas.microsoft.com/office/drawing/2014/main" id="{C19BECAE-8049-4643-A75C-812DA5539572}"/>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13" name="Body Level One…">
            <a:extLst>
              <a:ext uri="{FF2B5EF4-FFF2-40B4-BE49-F238E27FC236}">
                <a16:creationId xmlns:a16="http://schemas.microsoft.com/office/drawing/2014/main" id="{1AC09BCE-A79E-CF49-9C78-FDF0B26C0536}"/>
              </a:ext>
            </a:extLst>
          </p:cNvPr>
          <p:cNvSpPr txBox="1">
            <a:spLocks noGrp="1"/>
          </p:cNvSpPr>
          <p:nvPr>
            <p:ph type="body" sz="half" idx="1" hasCustomPrompt="1"/>
          </p:nvPr>
        </p:nvSpPr>
        <p:spPr>
          <a:xfrm>
            <a:off x="1390782" y="1760118"/>
            <a:ext cx="9386611" cy="2074127"/>
          </a:xfrm>
          <a:prstGeom prst="rect">
            <a:avLst/>
          </a:prstGeom>
        </p:spPr>
        <p:txBody>
          <a:bodyPr anchor="t">
            <a:normAutofit/>
          </a:bodyPr>
          <a:lstStyle>
            <a:lvl1pPr marL="2794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1pPr>
            <a:lvl2pPr marL="5588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2pPr>
            <a:lvl3pPr marL="8382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3pPr>
            <a:lvl4pPr marL="11176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p:txBody>
      </p:sp>
      <p:sp>
        <p:nvSpPr>
          <p:cNvPr id="3" name="Rectangle 2">
            <a:extLst>
              <a:ext uri="{FF2B5EF4-FFF2-40B4-BE49-F238E27FC236}">
                <a16:creationId xmlns:a16="http://schemas.microsoft.com/office/drawing/2014/main" id="{17B1F142-EED9-F44E-81E2-BB4F61267A1A}"/>
              </a:ext>
            </a:extLst>
          </p:cNvPr>
          <p:cNvSpPr/>
          <p:nvPr userDrawn="1"/>
        </p:nvSpPr>
        <p:spPr>
          <a:xfrm>
            <a:off x="10623804" y="6470969"/>
            <a:ext cx="12736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6CC35437-79EF-4695-84E6-1FFD4CE20C96}"/>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4234158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reserve="1">
  <p:cSld name="Title &amp; Sub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89000" y="1099655"/>
            <a:ext cx="10414000" cy="2324101"/>
          </a:xfrm>
          <a:prstGeom prst="rect">
            <a:avLst/>
          </a:prstGeom>
        </p:spPr>
        <p:txBody>
          <a:bodyPr anchor="b"/>
          <a:lstStyle>
            <a:lvl1pPr>
              <a:defRPr sz="4000">
                <a:solidFill>
                  <a:srgbClr val="000000"/>
                </a:solidFill>
              </a:defRPr>
            </a:lvl1pPr>
          </a:lstStyle>
          <a:p>
            <a:r>
              <a:t>Title Text</a:t>
            </a:r>
          </a:p>
        </p:txBody>
      </p:sp>
      <p:sp>
        <p:nvSpPr>
          <p:cNvPr id="39"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3000" b="0" i="0"/>
            </a:lvl1pPr>
            <a:lvl2pPr marL="0" indent="0" algn="ctr">
              <a:spcBef>
                <a:spcPts val="0"/>
              </a:spcBef>
              <a:buSzTx/>
              <a:buNone/>
              <a:defRPr sz="3000" b="0" i="0"/>
            </a:lvl2pPr>
            <a:lvl3pPr marL="0" indent="0" algn="ctr">
              <a:spcBef>
                <a:spcPts val="0"/>
              </a:spcBef>
              <a:buSzTx/>
              <a:buNone/>
              <a:defRPr sz="3000" b="0" i="0"/>
            </a:lvl3pPr>
            <a:lvl4pPr marL="0" indent="0" algn="ctr">
              <a:spcBef>
                <a:spcPts val="0"/>
              </a:spcBef>
              <a:buSzTx/>
              <a:buNone/>
              <a:defRPr sz="3000" b="0" i="0"/>
            </a:lvl4pPr>
            <a:lvl5pPr marL="0" indent="0" algn="ctr">
              <a:spcBef>
                <a:spcPts val="0"/>
              </a:spcBef>
              <a:buSzTx/>
              <a:buNone/>
              <a:defRPr sz="3000" b="0" i="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3" name="Rectangle 2">
            <a:extLst>
              <a:ext uri="{FF2B5EF4-FFF2-40B4-BE49-F238E27FC236}">
                <a16:creationId xmlns:a16="http://schemas.microsoft.com/office/drawing/2014/main" id="{2EEDA51B-760E-234D-8D9A-3EC76C963FFE}"/>
              </a:ext>
            </a:extLst>
          </p:cNvPr>
          <p:cNvSpPr/>
          <p:nvPr userDrawn="1"/>
        </p:nvSpPr>
        <p:spPr>
          <a:xfrm>
            <a:off x="9927772" y="6487780"/>
            <a:ext cx="13752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84F37584-524D-47D0-B06F-02463BD6E65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12024134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Blank with no left line">
    <p:spTree>
      <p:nvGrpSpPr>
        <p:cNvPr id="1" name=""/>
        <p:cNvGrpSpPr/>
        <p:nvPr/>
      </p:nvGrpSpPr>
      <p:grpSpPr>
        <a:xfrm>
          <a:off x="0" y="0"/>
          <a:ext cx="0" cy="0"/>
          <a:chOff x="0" y="0"/>
          <a:chExt cx="0" cy="0"/>
        </a:xfrm>
      </p:grpSpPr>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3" name="Rectangle 2">
            <a:extLst>
              <a:ext uri="{FF2B5EF4-FFF2-40B4-BE49-F238E27FC236}">
                <a16:creationId xmlns:a16="http://schemas.microsoft.com/office/drawing/2014/main" id="{837AF0A4-80AC-B545-9142-696C80800E72}"/>
              </a:ext>
            </a:extLst>
          </p:cNvPr>
          <p:cNvSpPr/>
          <p:nvPr userDrawn="1"/>
        </p:nvSpPr>
        <p:spPr>
          <a:xfrm>
            <a:off x="9568543" y="6454640"/>
            <a:ext cx="1632857"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D878E4CD-BA91-4701-92A7-E53893C42BEE}"/>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895674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5D25-5D70-5A45-8BC6-0A60D0A23A50}"/>
              </a:ext>
            </a:extLst>
          </p:cNvPr>
          <p:cNvSpPr>
            <a:spLocks noGrp="1"/>
          </p:cNvSpPr>
          <p:nvPr>
            <p:ph type="title"/>
          </p:nvPr>
        </p:nvSpPr>
        <p:spPr>
          <a:xfrm>
            <a:off x="831850" y="1709738"/>
            <a:ext cx="10515600" cy="2852737"/>
          </a:xfrm>
        </p:spPr>
        <p:txBody>
          <a:bodyPr anchor="b"/>
          <a:lstStyle>
            <a:lvl1pPr>
              <a:defRPr sz="6000" b="0" i="0"/>
            </a:lvl1pPr>
          </a:lstStyle>
          <a:p>
            <a:r>
              <a:rPr lang="en-US"/>
              <a:t>Click to edit Master title style</a:t>
            </a:r>
          </a:p>
        </p:txBody>
      </p:sp>
      <p:sp>
        <p:nvSpPr>
          <p:cNvPr id="3" name="Text Placeholder 2">
            <a:extLst>
              <a:ext uri="{FF2B5EF4-FFF2-40B4-BE49-F238E27FC236}">
                <a16:creationId xmlns:a16="http://schemas.microsoft.com/office/drawing/2014/main" id="{F63D64AE-1735-E746-A4BA-4B3986131576}"/>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1137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Quote/Question">
    <p:spTree>
      <p:nvGrpSpPr>
        <p:cNvPr id="1" name=""/>
        <p:cNvGrpSpPr/>
        <p:nvPr/>
      </p:nvGrpSpPr>
      <p:grpSpPr>
        <a:xfrm>
          <a:off x="0" y="0"/>
          <a:ext cx="0" cy="0"/>
          <a:chOff x="0" y="0"/>
          <a:chExt cx="0" cy="0"/>
        </a:xfrm>
      </p:grpSpPr>
      <p:sp>
        <p:nvSpPr>
          <p:cNvPr id="5" name="Rectangle 4"/>
          <p:cNvSpPr/>
          <p:nvPr/>
        </p:nvSpPr>
        <p:spPr>
          <a:xfrm>
            <a:off x="-3176"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Slide Number">
            <a:extLst>
              <a:ext uri="{FF2B5EF4-FFF2-40B4-BE49-F238E27FC236}">
                <a16:creationId xmlns:a16="http://schemas.microsoft.com/office/drawing/2014/main" id="{F4AFD71F-6ACA-4CFD-9CCF-A7EFA7DD69AC}"/>
              </a:ext>
            </a:extLst>
          </p:cNvPr>
          <p:cNvSpPr txBox="1">
            <a:spLocks noGrp="1"/>
          </p:cNvSpPr>
          <p:nvPr>
            <p:ph type="sldNum" sz="quarter" idx="2"/>
          </p:nvPr>
        </p:nvSpPr>
        <p:spPr>
          <a:xfrm>
            <a:off x="5974172" y="6475098"/>
            <a:ext cx="267702" cy="287258"/>
          </a:xfrm>
          <a:prstGeom prst="rect">
            <a:avLst/>
          </a:prstGeom>
        </p:spPr>
        <p:txBody>
          <a:bodyPr/>
          <a:lstStyle>
            <a:lvl1pPr>
              <a:defRPr>
                <a:solidFill>
                  <a:schemeClr val="bg1"/>
                </a:solidFill>
              </a:defRPr>
            </a:lvl1pPr>
          </a:lstStyle>
          <a:p>
            <a:fld id="{86CB4B4D-7CA3-9044-876B-883B54F8677D}" type="slidenum">
              <a:rPr lang="en-US" smtClean="0"/>
              <a:t>‹#›</a:t>
            </a:fld>
            <a:endParaRPr lang="en-US"/>
          </a:p>
        </p:txBody>
      </p:sp>
      <p:sp>
        <p:nvSpPr>
          <p:cNvPr id="10" name="Rectangle 9">
            <a:extLst>
              <a:ext uri="{FF2B5EF4-FFF2-40B4-BE49-F238E27FC236}">
                <a16:creationId xmlns:a16="http://schemas.microsoft.com/office/drawing/2014/main" id="{305FC62D-1626-467A-BFEC-C06927291E02}"/>
              </a:ext>
            </a:extLst>
          </p:cNvPr>
          <p:cNvSpPr/>
          <p:nvPr userDrawn="1"/>
        </p:nvSpPr>
        <p:spPr>
          <a:xfrm>
            <a:off x="3175"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Scrum Inc_CMYK.pdf" descr="Scrum Inc_CMYK.pdf">
            <a:extLst>
              <a:ext uri="{FF2B5EF4-FFF2-40B4-BE49-F238E27FC236}">
                <a16:creationId xmlns:a16="http://schemas.microsoft.com/office/drawing/2014/main" id="{8BEC37DB-7A2C-47E3-AD3D-654258A71B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TextBox 14">
            <a:extLst>
              <a:ext uri="{FF2B5EF4-FFF2-40B4-BE49-F238E27FC236}">
                <a16:creationId xmlns:a16="http://schemas.microsoft.com/office/drawing/2014/main" id="{1A875B0F-C424-4EDB-87F3-22221D72815F}"/>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9440644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Title Text"/>
          <p:cNvSpPr txBox="1">
            <a:spLocks noGrp="1"/>
          </p:cNvSpPr>
          <p:nvPr>
            <p:ph type="title"/>
          </p:nvPr>
        </p:nvSpPr>
        <p:spPr>
          <a:xfrm>
            <a:off x="841375" y="0"/>
            <a:ext cx="10502900" cy="1143001"/>
          </a:xfrm>
          <a:prstGeom prst="rect">
            <a:avLst/>
          </a:prstGeom>
        </p:spPr>
        <p:txBody>
          <a:bodyPr/>
          <a:lstStyle>
            <a:lvl1pPr algn="ctr">
              <a:defRPr sz="3500">
                <a:solidFill>
                  <a:srgbClr val="CC0000"/>
                </a:solidFill>
                <a:latin typeface="Verdana"/>
                <a:ea typeface="Verdana"/>
                <a:cs typeface="Verdana"/>
                <a:sym typeface="Verdana"/>
              </a:defRPr>
            </a:lvl1pPr>
          </a:lstStyle>
          <a:p>
            <a:r>
              <a:t>Title Text</a:t>
            </a:r>
          </a:p>
        </p:txBody>
      </p:sp>
      <p:sp>
        <p:nvSpPr>
          <p:cNvPr id="3" name="Slide Number Placeholder 2">
            <a:extLst>
              <a:ext uri="{FF2B5EF4-FFF2-40B4-BE49-F238E27FC236}">
                <a16:creationId xmlns:a16="http://schemas.microsoft.com/office/drawing/2014/main" id="{58907BF9-4DF8-9A44-84CD-160C53E6C0B6}"/>
              </a:ext>
            </a:extLst>
          </p:cNvPr>
          <p:cNvSpPr>
            <a:spLocks noGrp="1"/>
          </p:cNvSpPr>
          <p:nvPr>
            <p:ph type="sldNum" sz="quarter" idx="11"/>
          </p:nvPr>
        </p:nvSpPr>
        <p:spPr>
          <a:xfrm>
            <a:off x="5589182" y="6504465"/>
            <a:ext cx="267702" cy="287258"/>
          </a:xfrm>
          <a:prstGeom prst="rect">
            <a:avLst/>
          </a:prstGeom>
        </p:spPr>
        <p:txBody>
          <a:bodyPr/>
          <a:lstStyle/>
          <a:p>
            <a:fld id="{C188EA5A-D20C-4B43-A161-BF3A9A68537E}" type="slidenum">
              <a:rPr lang="en-US" smtClean="0"/>
              <a:pPr/>
              <a:t>‹#›</a:t>
            </a:fld>
            <a:endParaRPr lang="en-US"/>
          </a:p>
        </p:txBody>
      </p:sp>
      <p:sp>
        <p:nvSpPr>
          <p:cNvPr id="4" name="Rectangle 3">
            <a:extLst>
              <a:ext uri="{FF2B5EF4-FFF2-40B4-BE49-F238E27FC236}">
                <a16:creationId xmlns:a16="http://schemas.microsoft.com/office/drawing/2014/main" id="{86A595D5-9D18-FC4D-A537-D4435CF714C5}"/>
              </a:ext>
            </a:extLst>
          </p:cNvPr>
          <p:cNvSpPr/>
          <p:nvPr userDrawn="1"/>
        </p:nvSpPr>
        <p:spPr>
          <a:xfrm>
            <a:off x="10580915" y="6431175"/>
            <a:ext cx="1257300"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a:extLst>
              <a:ext uri="{FF2B5EF4-FFF2-40B4-BE49-F238E27FC236}">
                <a16:creationId xmlns:a16="http://schemas.microsoft.com/office/drawing/2014/main" id="{6929E2E8-9518-44FF-AE58-FD4F85D74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072636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lit: Title &amp; Bullets">
    <p:spTree>
      <p:nvGrpSpPr>
        <p:cNvPr id="1" name=""/>
        <p:cNvGrpSpPr/>
        <p:nvPr/>
      </p:nvGrpSpPr>
      <p:grpSpPr>
        <a:xfrm>
          <a:off x="0" y="0"/>
          <a:ext cx="0" cy="0"/>
          <a:chOff x="0" y="0"/>
          <a:chExt cx="0" cy="0"/>
        </a:xfrm>
      </p:grpSpPr>
      <p:sp>
        <p:nvSpPr>
          <p:cNvPr id="53" name="Line"/>
          <p:cNvSpPr/>
          <p:nvPr/>
        </p:nvSpPr>
        <p:spPr>
          <a:xfrm flipV="1">
            <a:off x="6092712" y="1825676"/>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5" name="Body Level One…"/>
          <p:cNvSpPr txBox="1">
            <a:spLocks noGrp="1"/>
          </p:cNvSpPr>
          <p:nvPr>
            <p:ph type="body" sz="half" idx="1" hasCustomPrompt="1"/>
          </p:nvPr>
        </p:nvSpPr>
        <p:spPr>
          <a:xfrm>
            <a:off x="1225551"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a:solidFill>
                  <a:srgbClr val="CC0000"/>
                </a:solidFill>
                <a:latin typeface="Verdana"/>
                <a:ea typeface="Verdana"/>
                <a:cs typeface="Verdana"/>
                <a:sym typeface="Verdana"/>
              </a:defRPr>
            </a:lvl1pPr>
          </a:lstStyle>
          <a:p>
            <a:r>
              <a:rPr lang="en-US"/>
              <a:t>Click to edit Master title style</a:t>
            </a:r>
            <a:endParaRPr/>
          </a:p>
        </p:txBody>
      </p:sp>
      <p:sp>
        <p:nvSpPr>
          <p:cNvPr id="8" name="Body Level One…">
            <a:extLst>
              <a:ext uri="{FF2B5EF4-FFF2-40B4-BE49-F238E27FC236}">
                <a16:creationId xmlns:a16="http://schemas.microsoft.com/office/drawing/2014/main" id="{512590F9-C2E7-904F-B888-804FF7AAC09F}"/>
              </a:ext>
            </a:extLst>
          </p:cNvPr>
          <p:cNvSpPr txBox="1">
            <a:spLocks noGrp="1"/>
          </p:cNvSpPr>
          <p:nvPr>
            <p:ph type="body" sz="half" idx="10" hasCustomPrompt="1"/>
          </p:nvPr>
        </p:nvSpPr>
        <p:spPr>
          <a:xfrm>
            <a:off x="6423023"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 name="TextBox 8">
            <a:extLst>
              <a:ext uri="{FF2B5EF4-FFF2-40B4-BE49-F238E27FC236}">
                <a16:creationId xmlns:a16="http://schemas.microsoft.com/office/drawing/2014/main" id="{7A9F4202-53DF-4C2E-A89C-D36D8CA557A8}"/>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23658510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Bullets &amp; Photo" preserve="1">
  <p:cSld name="Title, Bullets &amp; Photo">
    <p:spTree>
      <p:nvGrpSpPr>
        <p:cNvPr id="1" name="Shape 15"/>
        <p:cNvGrpSpPr/>
        <p:nvPr/>
      </p:nvGrpSpPr>
      <p:grpSpPr>
        <a:xfrm>
          <a:off x="0" y="0"/>
          <a:ext cx="0" cy="0"/>
          <a:chOff x="0" y="0"/>
          <a:chExt cx="0" cy="0"/>
        </a:xfrm>
      </p:grpSpPr>
      <p:sp>
        <p:nvSpPr>
          <p:cNvPr id="16" name="Google Shape;16;p6"/>
          <p:cNvSpPr>
            <a:spLocks noGrp="1"/>
          </p:cNvSpPr>
          <p:nvPr>
            <p:ph type="pic" idx="2"/>
          </p:nvPr>
        </p:nvSpPr>
        <p:spPr>
          <a:xfrm>
            <a:off x="6584951" y="1758091"/>
            <a:ext cx="4195999" cy="39349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1pPr>
            <a:lvl2pPr marR="0" lvl="1"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2pPr>
            <a:lvl3pPr marR="0" lvl="2"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3pPr>
            <a:lvl4pPr marR="0" lvl="3"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4pPr>
            <a:lvl5pPr marR="0" lvl="4"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5pPr>
            <a:lvl6pPr marR="0" lvl="5"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9pPr>
          </a:lstStyle>
          <a:p>
            <a:endParaRPr/>
          </a:p>
        </p:txBody>
      </p:sp>
      <p:cxnSp>
        <p:nvCxnSpPr>
          <p:cNvPr id="17" name="Google Shape;17;p6"/>
          <p:cNvCxnSpPr/>
          <p:nvPr/>
        </p:nvCxnSpPr>
        <p:spPr>
          <a:xfrm rot="10800000" flipH="1">
            <a:off x="1295666" y="1758091"/>
            <a:ext cx="1" cy="3867315"/>
          </a:xfrm>
          <a:prstGeom prst="straightConnector1">
            <a:avLst/>
          </a:prstGeom>
          <a:noFill/>
          <a:ln w="50800" cap="flat" cmpd="sng">
            <a:solidFill>
              <a:srgbClr val="CC1000"/>
            </a:solidFill>
            <a:prstDash val="solid"/>
            <a:miter lim="400000"/>
            <a:headEnd type="none" w="sm" len="sm"/>
            <a:tailEnd type="none" w="sm" len="sm"/>
          </a:ln>
        </p:spPr>
      </p:cxnSp>
      <p:sp>
        <p:nvSpPr>
          <p:cNvPr id="18" name="Google Shape;18;p6"/>
          <p:cNvSpPr txBox="1">
            <a:spLocks noGrp="1"/>
          </p:cNvSpPr>
          <p:nvPr>
            <p:ph type="body" idx="1"/>
          </p:nvPr>
        </p:nvSpPr>
        <p:spPr>
          <a:xfrm>
            <a:off x="1390782" y="1760119"/>
            <a:ext cx="5111751" cy="3932873"/>
          </a:xfrm>
          <a:prstGeom prst="rect">
            <a:avLst/>
          </a:prstGeom>
          <a:noFill/>
          <a:ln>
            <a:noFill/>
          </a:ln>
        </p:spPr>
        <p:txBody>
          <a:bodyPr spcFirstLastPara="1" wrap="square" lIns="50800" tIns="50800" rIns="50800" bIns="50800" anchor="t" anchorCtr="0">
            <a:normAutofit/>
          </a:bodyPr>
          <a:lstStyle>
            <a:lvl1pPr marL="457200" lvl="0"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1pPr>
            <a:lvl2pPr marL="914400" lvl="1"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2pPr>
            <a:lvl3pPr marL="1371600" lvl="2"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3pPr>
            <a:lvl4pPr marL="1828800" lvl="3"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4pPr>
            <a:lvl5pPr marL="2286000" lvl="4"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5pPr>
            <a:lvl6pPr marL="2743200" lvl="5" indent="-371475" algn="l">
              <a:lnSpc>
                <a:spcPct val="100000"/>
              </a:lnSpc>
              <a:spcBef>
                <a:spcPts val="2950"/>
              </a:spcBef>
              <a:spcAft>
                <a:spcPts val="0"/>
              </a:spcAft>
              <a:buClr>
                <a:srgbClr val="000000"/>
              </a:buClr>
              <a:buSzPts val="2250"/>
              <a:buChar char="•"/>
              <a:defRPr/>
            </a:lvl6pPr>
            <a:lvl7pPr marL="3200400" lvl="6" indent="-371475" algn="l">
              <a:lnSpc>
                <a:spcPct val="100000"/>
              </a:lnSpc>
              <a:spcBef>
                <a:spcPts val="2950"/>
              </a:spcBef>
              <a:spcAft>
                <a:spcPts val="0"/>
              </a:spcAft>
              <a:buClr>
                <a:srgbClr val="000000"/>
              </a:buClr>
              <a:buSzPts val="2250"/>
              <a:buChar char="•"/>
              <a:defRPr/>
            </a:lvl7pPr>
            <a:lvl8pPr marL="3657600" lvl="7" indent="-371475" algn="l">
              <a:lnSpc>
                <a:spcPct val="100000"/>
              </a:lnSpc>
              <a:spcBef>
                <a:spcPts val="2950"/>
              </a:spcBef>
              <a:spcAft>
                <a:spcPts val="0"/>
              </a:spcAft>
              <a:buClr>
                <a:srgbClr val="000000"/>
              </a:buClr>
              <a:buSzPts val="2250"/>
              <a:buChar char="•"/>
              <a:defRPr/>
            </a:lvl8pPr>
            <a:lvl9pPr marL="4114800" lvl="8" indent="-371475" algn="l">
              <a:lnSpc>
                <a:spcPct val="100000"/>
              </a:lnSpc>
              <a:spcBef>
                <a:spcPts val="2950"/>
              </a:spcBef>
              <a:spcAft>
                <a:spcPts val="0"/>
              </a:spcAft>
              <a:buClr>
                <a:srgbClr val="000000"/>
              </a:buClr>
              <a:buSzPts val="2250"/>
              <a:buChar char="•"/>
              <a:defRPr/>
            </a:lvl9pPr>
          </a:lstStyle>
          <a:p>
            <a:endParaRPr/>
          </a:p>
        </p:txBody>
      </p:sp>
      <p:sp>
        <p:nvSpPr>
          <p:cNvPr id="19" name="Google Shape;19;p6"/>
          <p:cNvSpPr/>
          <p:nvPr/>
        </p:nvSpPr>
        <p:spPr>
          <a:xfrm>
            <a:off x="12048365" y="-4234"/>
            <a:ext cx="156336" cy="6866468"/>
          </a:xfrm>
          <a:prstGeom prst="rect">
            <a:avLst/>
          </a:prstGeom>
          <a:solidFill>
            <a:srgbClr val="CC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0" name="Google Shape;20;p6"/>
          <p:cNvSpPr txBox="1">
            <a:spLocks noGrp="1"/>
          </p:cNvSpPr>
          <p:nvPr>
            <p:ph type="sldNum" idx="12"/>
          </p:nvPr>
        </p:nvSpPr>
        <p:spPr>
          <a:xfrm>
            <a:off x="5979516" y="6540500"/>
            <a:ext cx="267702" cy="287258"/>
          </a:xfrm>
          <a:prstGeom prst="rect">
            <a:avLst/>
          </a:prstGeom>
          <a:noFill/>
          <a:ln>
            <a:noFill/>
          </a:ln>
        </p:spPr>
        <p:txBody>
          <a:bodyPr spcFirstLastPara="1" wrap="square" lIns="50800" tIns="50800" rIns="50800" bIns="50800" anchor="t" anchorCtr="0">
            <a:spAutoFit/>
          </a:bodyPr>
          <a:lstStyle>
            <a:lvl1pPr marL="0" lvl="0" indent="0" algn="l">
              <a:spcBef>
                <a:spcPts val="0"/>
              </a:spcBef>
              <a:buNone/>
              <a:defRPr sz="1200" b="0">
                <a:latin typeface="Helvetica Neue Light"/>
                <a:ea typeface="Helvetica Neue Light"/>
                <a:cs typeface="Helvetica Neue Light"/>
                <a:sym typeface="Helvetica Neue Light"/>
              </a:defRPr>
            </a:lvl1pPr>
            <a:lvl2pPr marL="0" lvl="1" indent="0" algn="l">
              <a:spcBef>
                <a:spcPts val="0"/>
              </a:spcBef>
              <a:buNone/>
              <a:defRPr sz="1200" b="0">
                <a:latin typeface="Helvetica Neue Light"/>
                <a:ea typeface="Helvetica Neue Light"/>
                <a:cs typeface="Helvetica Neue Light"/>
                <a:sym typeface="Helvetica Neue Light"/>
              </a:defRPr>
            </a:lvl2pPr>
            <a:lvl3pPr marL="0" lvl="2" indent="0" algn="l">
              <a:spcBef>
                <a:spcPts val="0"/>
              </a:spcBef>
              <a:buNone/>
              <a:defRPr sz="1200" b="0">
                <a:latin typeface="Helvetica Neue Light"/>
                <a:ea typeface="Helvetica Neue Light"/>
                <a:cs typeface="Helvetica Neue Light"/>
                <a:sym typeface="Helvetica Neue Light"/>
              </a:defRPr>
            </a:lvl3pPr>
            <a:lvl4pPr marL="0" lvl="3" indent="0" algn="l">
              <a:spcBef>
                <a:spcPts val="0"/>
              </a:spcBef>
              <a:buNone/>
              <a:defRPr sz="1200" b="0">
                <a:latin typeface="Helvetica Neue Light"/>
                <a:ea typeface="Helvetica Neue Light"/>
                <a:cs typeface="Helvetica Neue Light"/>
                <a:sym typeface="Helvetica Neue Light"/>
              </a:defRPr>
            </a:lvl4pPr>
            <a:lvl5pPr marL="0" lvl="4" indent="0" algn="l">
              <a:spcBef>
                <a:spcPts val="0"/>
              </a:spcBef>
              <a:buNone/>
              <a:defRPr sz="1200" b="0">
                <a:latin typeface="Helvetica Neue Light"/>
                <a:ea typeface="Helvetica Neue Light"/>
                <a:cs typeface="Helvetica Neue Light"/>
                <a:sym typeface="Helvetica Neue Light"/>
              </a:defRPr>
            </a:lvl5pPr>
            <a:lvl6pPr marL="0" lvl="5" indent="0" algn="l">
              <a:spcBef>
                <a:spcPts val="0"/>
              </a:spcBef>
              <a:buNone/>
              <a:defRPr sz="1200" b="0">
                <a:latin typeface="Helvetica Neue Light"/>
                <a:ea typeface="Helvetica Neue Light"/>
                <a:cs typeface="Helvetica Neue Light"/>
                <a:sym typeface="Helvetica Neue Light"/>
              </a:defRPr>
            </a:lvl6pPr>
            <a:lvl7pPr marL="0" lvl="6" indent="0" algn="l">
              <a:spcBef>
                <a:spcPts val="0"/>
              </a:spcBef>
              <a:buNone/>
              <a:defRPr sz="1200" b="0">
                <a:latin typeface="Helvetica Neue Light"/>
                <a:ea typeface="Helvetica Neue Light"/>
                <a:cs typeface="Helvetica Neue Light"/>
                <a:sym typeface="Helvetica Neue Light"/>
              </a:defRPr>
            </a:lvl7pPr>
            <a:lvl8pPr marL="0" lvl="7" indent="0" algn="l">
              <a:spcBef>
                <a:spcPts val="0"/>
              </a:spcBef>
              <a:buNone/>
              <a:defRPr sz="1200" b="0">
                <a:latin typeface="Helvetica Neue Light"/>
                <a:ea typeface="Helvetica Neue Light"/>
                <a:cs typeface="Helvetica Neue Light"/>
                <a:sym typeface="Helvetica Neue Light"/>
              </a:defRPr>
            </a:lvl8pPr>
            <a:lvl9pPr marL="0" lvl="8" indent="0" algn="l">
              <a:spcBef>
                <a:spcPts val="0"/>
              </a:spcBef>
              <a:buNone/>
              <a:defRPr sz="12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21" name="Google Shape;21;p6"/>
          <p:cNvSpPr txBox="1">
            <a:spLocks noGrp="1"/>
          </p:cNvSpPr>
          <p:nvPr>
            <p:ph type="title"/>
          </p:nvPr>
        </p:nvSpPr>
        <p:spPr>
          <a:xfrm>
            <a:off x="1225552" y="465668"/>
            <a:ext cx="9736617" cy="1143001"/>
          </a:xfrm>
          <a:prstGeom prst="rect">
            <a:avLst/>
          </a:prstGeom>
          <a:noFill/>
          <a:ln>
            <a:noFill/>
          </a:ln>
        </p:spPr>
        <p:txBody>
          <a:bodyPr spcFirstLastPara="1" wrap="square" lIns="50800" tIns="50800" rIns="50800" bIns="50800" anchor="ctr" anchorCtr="0">
            <a:noAutofit/>
          </a:bodyPr>
          <a:lstStyle>
            <a:lvl1pPr lvl="0" algn="l">
              <a:lnSpc>
                <a:spcPct val="100000"/>
              </a:lnSpc>
              <a:spcBef>
                <a:spcPts val="0"/>
              </a:spcBef>
              <a:spcAft>
                <a:spcPts val="0"/>
              </a:spcAft>
              <a:buClr>
                <a:srgbClr val="CC0000"/>
              </a:buClr>
              <a:buSzPts val="3600"/>
              <a:buFont typeface="Verdana"/>
              <a:buNone/>
              <a:defRPr sz="3600">
                <a:solidFill>
                  <a:srgbClr val="CC0000"/>
                </a:solidFill>
                <a:latin typeface="Verdana"/>
                <a:ea typeface="Verdana"/>
                <a:cs typeface="Verdana"/>
                <a:sym typeface="Verdan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 name="TextBox 7">
            <a:extLst>
              <a:ext uri="{FF2B5EF4-FFF2-40B4-BE49-F238E27FC236}">
                <a16:creationId xmlns:a16="http://schemas.microsoft.com/office/drawing/2014/main" id="{2F729662-E3E6-4FEC-944F-A5FAB423F09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14312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Bio Slide - ADD RED BAR to separate business from personal">
    <p:spTree>
      <p:nvGrpSpPr>
        <p:cNvPr id="1" name=""/>
        <p:cNvGrpSpPr/>
        <p:nvPr/>
      </p:nvGrpSpPr>
      <p:grpSpPr>
        <a:xfrm>
          <a:off x="0" y="0"/>
          <a:ext cx="0" cy="0"/>
          <a:chOff x="0" y="0"/>
          <a:chExt cx="0" cy="0"/>
        </a:xfrm>
      </p:grpSpPr>
      <p:sp>
        <p:nvSpPr>
          <p:cNvPr id="3" name="Rectangle 2"/>
          <p:cNvSpPr/>
          <p:nvPr userDrawn="1"/>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hasCustomPrompt="1"/>
          </p:nvPr>
        </p:nvSpPr>
        <p:spPr>
          <a:xfrm>
            <a:off x="574537" y="1302918"/>
            <a:ext cx="6391747" cy="5052366"/>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a:latin typeface="Open Sans" charset="0"/>
                <a:ea typeface="Open Sans" charset="0"/>
                <a:cs typeface="Open Sans" charset="0"/>
                <a:sym typeface="Verdana"/>
              </a:defRPr>
            </a:lvl2pPr>
            <a:lvl3pPr marL="838200" indent="-279400">
              <a:spcBef>
                <a:spcPts val="2250"/>
              </a:spcBef>
              <a:defRPr sz="1900">
                <a:latin typeface="Open Sans" charset="0"/>
                <a:ea typeface="Open Sans" charset="0"/>
                <a:cs typeface="Open Sans" charset="0"/>
                <a:sym typeface="Verdana"/>
              </a:defRPr>
            </a:lvl3pPr>
            <a:lvl4pPr marL="1117600" indent="-279400">
              <a:spcBef>
                <a:spcPts val="2250"/>
              </a:spcBef>
              <a:defRPr sz="1900">
                <a:latin typeface="Open Sans" charset="0"/>
                <a:ea typeface="Open Sans" charset="0"/>
                <a:cs typeface="Open Sans" charset="0"/>
                <a:sym typeface="Verdana"/>
              </a:defRPr>
            </a:lvl4pPr>
            <a:lvl5pPr marL="1397000" indent="-279400">
              <a:spcBef>
                <a:spcPts val="2250"/>
              </a:spcBef>
              <a:defRPr sz="1900">
                <a:latin typeface="Open Sans" charset="0"/>
                <a:ea typeface="Open Sans" charset="0"/>
                <a:cs typeface="Open Sans" charset="0"/>
                <a:sym typeface="Verdana"/>
              </a:defRPr>
            </a:lvl5pPr>
          </a:lstStyle>
          <a:p>
            <a:pPr lvl="0"/>
            <a:r>
              <a:rPr lang="en-US"/>
              <a:t>Area for logos / images</a:t>
            </a:r>
            <a:endParaRPr/>
          </a:p>
        </p:txBody>
      </p:sp>
      <p:sp>
        <p:nvSpPr>
          <p:cNvPr id="9" name="Rectangle 8">
            <a:extLst>
              <a:ext uri="{FF2B5EF4-FFF2-40B4-BE49-F238E27FC236}">
                <a16:creationId xmlns:a16="http://schemas.microsoft.com/office/drawing/2014/main" id="{FBA50CBB-2D97-6E46-87C5-7DB1E7520D8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Picture Placeholder 3">
            <a:extLst>
              <a:ext uri="{FF2B5EF4-FFF2-40B4-BE49-F238E27FC236}">
                <a16:creationId xmlns:a16="http://schemas.microsoft.com/office/drawing/2014/main" id="{1D7B47B6-4752-AB4A-AB61-2AD9B1E9027F}"/>
              </a:ext>
            </a:extLst>
          </p:cNvPr>
          <p:cNvSpPr>
            <a:spLocks noGrp="1"/>
          </p:cNvSpPr>
          <p:nvPr>
            <p:ph type="pic" sz="quarter" idx="21"/>
          </p:nvPr>
        </p:nvSpPr>
        <p:spPr>
          <a:xfrm>
            <a:off x="7323138" y="1388472"/>
            <a:ext cx="4135438" cy="2714297"/>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2" name="Rectangle 1">
            <a:extLst>
              <a:ext uri="{FF2B5EF4-FFF2-40B4-BE49-F238E27FC236}">
                <a16:creationId xmlns:a16="http://schemas.microsoft.com/office/drawing/2014/main" id="{81965709-953C-ED40-AF4D-085FBF8C8E53}"/>
              </a:ext>
            </a:extLst>
          </p:cNvPr>
          <p:cNvSpPr/>
          <p:nvPr userDrawn="1"/>
        </p:nvSpPr>
        <p:spPr>
          <a:xfrm>
            <a:off x="7323138" y="4250269"/>
            <a:ext cx="4135438" cy="2105015"/>
          </a:xfrm>
          <a:prstGeom prst="rect">
            <a:avLst/>
          </a:prstGeom>
          <a:solidFill>
            <a:schemeClr val="bg1"/>
          </a:solidFill>
          <a:ln w="762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chorCtr="0">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solidFill>
              <a:effectLst/>
              <a:uFillTx/>
              <a:latin typeface="Calibri" panose="020F0502020204030204" pitchFamily="34" charset="0"/>
              <a:ea typeface="Open Sans" panose="020B0606030504020204" pitchFamily="34" charset="0"/>
              <a:cs typeface="Calibri" panose="020F0502020204030204" pitchFamily="34" charset="0"/>
              <a:sym typeface="Helvetica Neue Medium"/>
            </a:endParaRPr>
          </a:p>
        </p:txBody>
      </p:sp>
      <p:sp>
        <p:nvSpPr>
          <p:cNvPr id="13" name="Text Placeholder 7">
            <a:extLst>
              <a:ext uri="{FF2B5EF4-FFF2-40B4-BE49-F238E27FC236}">
                <a16:creationId xmlns:a16="http://schemas.microsoft.com/office/drawing/2014/main" id="{EC29594B-B9CB-544F-A38F-08E713418427}"/>
              </a:ext>
            </a:extLst>
          </p:cNvPr>
          <p:cNvSpPr>
            <a:spLocks noGrp="1"/>
          </p:cNvSpPr>
          <p:nvPr>
            <p:ph type="body" sz="quarter" idx="10" hasCustomPrompt="1"/>
          </p:nvPr>
        </p:nvSpPr>
        <p:spPr>
          <a:xfrm>
            <a:off x="574538" y="406575"/>
            <a:ext cx="7240059" cy="528709"/>
          </a:xfrm>
        </p:spPr>
        <p:txBody>
          <a:bodyPr anchor="b" anchorCtr="0">
            <a:noAutofit/>
          </a:bodyPr>
          <a:lstStyle>
            <a:lvl1pPr marL="0" indent="0">
              <a:spcBef>
                <a:spcPts val="600"/>
              </a:spcBef>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Name</a:t>
            </a:r>
          </a:p>
        </p:txBody>
      </p:sp>
      <p:sp>
        <p:nvSpPr>
          <p:cNvPr id="15" name="Text Placeholder 7">
            <a:extLst>
              <a:ext uri="{FF2B5EF4-FFF2-40B4-BE49-F238E27FC236}">
                <a16:creationId xmlns:a16="http://schemas.microsoft.com/office/drawing/2014/main" id="{CE68D1AA-994A-2B47-B17E-50A3A7F39A8A}"/>
              </a:ext>
            </a:extLst>
          </p:cNvPr>
          <p:cNvSpPr>
            <a:spLocks noGrp="1"/>
          </p:cNvSpPr>
          <p:nvPr>
            <p:ph type="body" sz="quarter" idx="12" hasCustomPrompt="1"/>
          </p:nvPr>
        </p:nvSpPr>
        <p:spPr>
          <a:xfrm>
            <a:off x="574538" y="935284"/>
            <a:ext cx="7240059" cy="305688"/>
          </a:xfrm>
        </p:spPr>
        <p:txBody>
          <a:bodyPr anchor="b" anchorCtr="0">
            <a:noAutofit/>
          </a:bodyPr>
          <a:lstStyle>
            <a:lvl1pPr marL="0" indent="0">
              <a:spcBef>
                <a:spcPts val="600"/>
              </a:spcBef>
              <a:buNone/>
              <a:defRPr sz="1800" b="0" i="0">
                <a:solidFill>
                  <a:schemeClr val="accent6"/>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Role / Title / Function in the Class or Engagement</a:t>
            </a:r>
          </a:p>
        </p:txBody>
      </p:sp>
    </p:spTree>
    <p:extLst>
      <p:ext uri="{BB962C8B-B14F-4D97-AF65-F5344CB8AC3E}">
        <p14:creationId xmlns:p14="http://schemas.microsoft.com/office/powerpoint/2010/main" val="337028354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Body, 2 column">
    <p:spTree>
      <p:nvGrpSpPr>
        <p:cNvPr id="1" name="Shape 10"/>
        <p:cNvGrpSpPr/>
        <p:nvPr/>
      </p:nvGrpSpPr>
      <p:grpSpPr>
        <a:xfrm>
          <a:off x="0" y="0"/>
          <a:ext cx="0" cy="0"/>
          <a:chOff x="0" y="0"/>
          <a:chExt cx="0" cy="0"/>
        </a:xfrm>
      </p:grpSpPr>
      <p:sp>
        <p:nvSpPr>
          <p:cNvPr id="5" name="Content Placeholder 4"/>
          <p:cNvSpPr>
            <a:spLocks noGrp="1"/>
          </p:cNvSpPr>
          <p:nvPr>
            <p:ph sz="quarter" idx="10"/>
          </p:nvPr>
        </p:nvSpPr>
        <p:spPr>
          <a:xfrm>
            <a:off x="263909"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11"/>
          <p:cNvSpPr txBox="1">
            <a:spLocks noGrp="1"/>
          </p:cNvSpPr>
          <p:nvPr>
            <p:ph type="title"/>
          </p:nvPr>
        </p:nvSpPr>
        <p:spPr>
          <a:xfrm>
            <a:off x="263909" y="1"/>
            <a:ext cx="11928092" cy="1275396"/>
          </a:xfrm>
          <a:prstGeom prst="rect">
            <a:avLst/>
          </a:prstGeom>
          <a:noFill/>
        </p:spPr>
        <p:txBody>
          <a:bodyPr lIns="91425" tIns="91425" rIns="91425" bIns="91425" anchor="ctr" anchorCtr="0">
            <a:normAutofit/>
          </a:bodyPr>
          <a:lstStyle>
            <a:lvl1pPr>
              <a:spcBef>
                <a:spcPts val="0"/>
              </a:spcBef>
              <a:defRPr baseline="0">
                <a:solidFill>
                  <a:schemeClr val="tx1"/>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Content Placeholder 4"/>
          <p:cNvSpPr>
            <a:spLocks noGrp="1"/>
          </p:cNvSpPr>
          <p:nvPr>
            <p:ph sz="quarter" idx="11"/>
          </p:nvPr>
        </p:nvSpPr>
        <p:spPr>
          <a:xfrm>
            <a:off x="6096001"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3">
            <a:extLst>
              <a:ext uri="{FF2B5EF4-FFF2-40B4-BE49-F238E27FC236}">
                <a16:creationId xmlns:a16="http://schemas.microsoft.com/office/drawing/2014/main" id="{F2DABF65-025A-8046-BF98-D108E401AACD}"/>
              </a:ext>
            </a:extLst>
          </p:cNvPr>
          <p:cNvSpPr>
            <a:spLocks noGrp="1"/>
          </p:cNvSpPr>
          <p:nvPr>
            <p:ph type="sldNum" sz="quarter" idx="12"/>
          </p:nvPr>
        </p:nvSpPr>
        <p:spPr>
          <a:xfrm>
            <a:off x="9675912" y="6486798"/>
            <a:ext cx="360676" cy="389915"/>
          </a:xfrm>
        </p:spPr>
        <p:txBody>
          <a:bodyPr/>
          <a:lstStyle>
            <a:lvl1pPr>
              <a:defRPr sz="1867" baseline="0"/>
            </a:lvl1pPr>
          </a:lstStyle>
          <a:p>
            <a:fld id="{39B798A0-00C1-224A-89BA-321075ED2C76}" type="slidenum">
              <a:rPr lang="en-US" smtClean="0"/>
              <a:pPr/>
              <a:t>‹#›</a:t>
            </a:fld>
            <a:endParaRPr lang="en-US"/>
          </a:p>
        </p:txBody>
      </p:sp>
      <p:sp>
        <p:nvSpPr>
          <p:cNvPr id="13" name="Footer Placeholder 7">
            <a:extLst>
              <a:ext uri="{FF2B5EF4-FFF2-40B4-BE49-F238E27FC236}">
                <a16:creationId xmlns:a16="http://schemas.microsoft.com/office/drawing/2014/main" id="{267E6323-61CA-A84F-B975-4F8AB9A95386}"/>
              </a:ext>
            </a:extLst>
          </p:cNvPr>
          <p:cNvSpPr>
            <a:spLocks noGrp="1"/>
          </p:cNvSpPr>
          <p:nvPr>
            <p:ph type="ftr" sz="quarter" idx="3"/>
          </p:nvPr>
        </p:nvSpPr>
        <p:spPr>
          <a:xfrm>
            <a:off x="2946400" y="6486798"/>
            <a:ext cx="6096000" cy="387892"/>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cxnSp>
        <p:nvCxnSpPr>
          <p:cNvPr id="14" name="Straight Connector 13">
            <a:extLst>
              <a:ext uri="{FF2B5EF4-FFF2-40B4-BE49-F238E27FC236}">
                <a16:creationId xmlns:a16="http://schemas.microsoft.com/office/drawing/2014/main" id="{682A7186-A3F4-2542-ACDD-05B342915252}"/>
              </a:ext>
            </a:extLst>
          </p:cNvPr>
          <p:cNvCxnSpPr>
            <a:cxnSpLocks/>
          </p:cNvCxnSpPr>
          <p:nvPr userDrawn="1"/>
        </p:nvCxnSpPr>
        <p:spPr>
          <a:xfrm>
            <a:off x="1" y="1280703"/>
            <a:ext cx="3548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507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428717508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6AF3-2FE2-F04A-AC38-BA2F16CFFD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D644D8-3948-8A49-9938-8F12CBF72A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3FD70F-FB14-1341-BD7E-F95FCE595C59}"/>
              </a:ext>
            </a:extLst>
          </p:cNvPr>
          <p:cNvSpPr>
            <a:spLocks noGrp="1"/>
          </p:cNvSpPr>
          <p:nvPr>
            <p:ph type="dt" sz="half" idx="10"/>
          </p:nvPr>
        </p:nvSpPr>
        <p:spPr/>
        <p:txBody>
          <a:bodyPr/>
          <a:lstStyle/>
          <a:p>
            <a:fld id="{AEDFE168-A31C-7E43-BF54-8E17D78989FC}" type="datetimeFigureOut">
              <a:rPr lang="en-US" smtClean="0"/>
              <a:t>4/1/24</a:t>
            </a:fld>
            <a:endParaRPr lang="en-US"/>
          </a:p>
        </p:txBody>
      </p:sp>
      <p:sp>
        <p:nvSpPr>
          <p:cNvPr id="5" name="Footer Placeholder 4">
            <a:extLst>
              <a:ext uri="{FF2B5EF4-FFF2-40B4-BE49-F238E27FC236}">
                <a16:creationId xmlns:a16="http://schemas.microsoft.com/office/drawing/2014/main" id="{450970C8-2E67-2A46-AB7C-9D70C1FD9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08D04-841C-844B-9ED1-EBF7FB902D8F}"/>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653059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2642-27F5-0942-B83F-9A8C6FDC2B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28B4E-79A1-FE48-A66D-EE6A6D6E8B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C9323-608B-FB4A-AF18-D55B9842C727}"/>
              </a:ext>
            </a:extLst>
          </p:cNvPr>
          <p:cNvSpPr>
            <a:spLocks noGrp="1"/>
          </p:cNvSpPr>
          <p:nvPr>
            <p:ph type="dt" sz="half" idx="10"/>
          </p:nvPr>
        </p:nvSpPr>
        <p:spPr/>
        <p:txBody>
          <a:bodyPr/>
          <a:lstStyle/>
          <a:p>
            <a:fld id="{AEDFE168-A31C-7E43-BF54-8E17D78989FC}" type="datetimeFigureOut">
              <a:rPr lang="en-US" smtClean="0"/>
              <a:t>4/1/24</a:t>
            </a:fld>
            <a:endParaRPr lang="en-US"/>
          </a:p>
        </p:txBody>
      </p:sp>
      <p:sp>
        <p:nvSpPr>
          <p:cNvPr id="5" name="Footer Placeholder 4">
            <a:extLst>
              <a:ext uri="{FF2B5EF4-FFF2-40B4-BE49-F238E27FC236}">
                <a16:creationId xmlns:a16="http://schemas.microsoft.com/office/drawing/2014/main" id="{BBEBF378-BB8B-884F-8BFA-F7E63A418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BF649-70AB-984B-887B-9C92C4A9A83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306005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5D4D7-736E-2C4E-94B7-3E478FA270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D4558B-6CB7-4340-9643-8797B2D69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3497DE-D152-AA41-A34B-8A94CA22040C}"/>
              </a:ext>
            </a:extLst>
          </p:cNvPr>
          <p:cNvSpPr>
            <a:spLocks noGrp="1"/>
          </p:cNvSpPr>
          <p:nvPr>
            <p:ph type="dt" sz="half" idx="10"/>
          </p:nvPr>
        </p:nvSpPr>
        <p:spPr/>
        <p:txBody>
          <a:bodyPr/>
          <a:lstStyle/>
          <a:p>
            <a:fld id="{AEDFE168-A31C-7E43-BF54-8E17D78989FC}" type="datetimeFigureOut">
              <a:rPr lang="en-US" smtClean="0"/>
              <a:t>4/1/24</a:t>
            </a:fld>
            <a:endParaRPr lang="en-US"/>
          </a:p>
        </p:txBody>
      </p:sp>
      <p:sp>
        <p:nvSpPr>
          <p:cNvPr id="5" name="Footer Placeholder 4">
            <a:extLst>
              <a:ext uri="{FF2B5EF4-FFF2-40B4-BE49-F238E27FC236}">
                <a16:creationId xmlns:a16="http://schemas.microsoft.com/office/drawing/2014/main" id="{9437F172-EBC7-AF45-BD0F-73F706215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A6720-482B-CB45-AF82-24ECB2FBA544}"/>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87764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1217-DCDA-7141-8704-69755E597750}"/>
              </a:ext>
            </a:extLst>
          </p:cNvPr>
          <p:cNvSpPr>
            <a:spLocks noGrp="1"/>
          </p:cNvSpPr>
          <p:nvPr>
            <p:ph type="title"/>
          </p:nvPr>
        </p:nvSpPr>
        <p:spPr/>
        <p:txBody>
          <a:bodyPr/>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158C27EB-69C6-024C-90CD-926453D1131D}"/>
              </a:ext>
            </a:extLst>
          </p:cNvPr>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FC7A2C-5CBB-9F48-99C6-6A72D3E3F63C}"/>
              </a:ext>
            </a:extLst>
          </p:cNvPr>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213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D5356-48B6-0942-870F-D3FF9B32D3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D983FE-D2B1-8347-9B66-8978E23C0B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C23BAF-9BA9-8C4C-8563-E6259058CD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CF595F-977E-F249-B797-3902415D5B88}"/>
              </a:ext>
            </a:extLst>
          </p:cNvPr>
          <p:cNvSpPr>
            <a:spLocks noGrp="1"/>
          </p:cNvSpPr>
          <p:nvPr>
            <p:ph type="dt" sz="half" idx="10"/>
          </p:nvPr>
        </p:nvSpPr>
        <p:spPr/>
        <p:txBody>
          <a:bodyPr/>
          <a:lstStyle/>
          <a:p>
            <a:fld id="{AEDFE168-A31C-7E43-BF54-8E17D78989FC}" type="datetimeFigureOut">
              <a:rPr lang="en-US" smtClean="0"/>
              <a:t>4/1/24</a:t>
            </a:fld>
            <a:endParaRPr lang="en-US"/>
          </a:p>
        </p:txBody>
      </p:sp>
      <p:sp>
        <p:nvSpPr>
          <p:cNvPr id="6" name="Footer Placeholder 5">
            <a:extLst>
              <a:ext uri="{FF2B5EF4-FFF2-40B4-BE49-F238E27FC236}">
                <a16:creationId xmlns:a16="http://schemas.microsoft.com/office/drawing/2014/main" id="{9FA81FF4-4297-D842-8094-96D01A69F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5EE09-3231-7743-B5FC-16763A0A3CFE}"/>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934092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C10F-167F-474D-8852-19112A9277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D35C82-FDBE-3645-8576-25BBBEF83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751DD1-3486-2F48-A9A3-74AE932CFD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B21A3-5B57-1A40-9653-063D8C30C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A428E2-3613-7945-A07B-FA822C6302C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93210-7681-8C4C-A411-B43A322E4D89}"/>
              </a:ext>
            </a:extLst>
          </p:cNvPr>
          <p:cNvSpPr>
            <a:spLocks noGrp="1"/>
          </p:cNvSpPr>
          <p:nvPr>
            <p:ph type="dt" sz="half" idx="10"/>
          </p:nvPr>
        </p:nvSpPr>
        <p:spPr/>
        <p:txBody>
          <a:bodyPr/>
          <a:lstStyle/>
          <a:p>
            <a:fld id="{AEDFE168-A31C-7E43-BF54-8E17D78989FC}" type="datetimeFigureOut">
              <a:rPr lang="en-US" smtClean="0"/>
              <a:t>4/1/24</a:t>
            </a:fld>
            <a:endParaRPr lang="en-US"/>
          </a:p>
        </p:txBody>
      </p:sp>
      <p:sp>
        <p:nvSpPr>
          <p:cNvPr id="8" name="Footer Placeholder 7">
            <a:extLst>
              <a:ext uri="{FF2B5EF4-FFF2-40B4-BE49-F238E27FC236}">
                <a16:creationId xmlns:a16="http://schemas.microsoft.com/office/drawing/2014/main" id="{289CF43D-456D-6549-BF71-E89C89FF7C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E323B0-F991-3340-AE7C-890AED0EB90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429927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5861-C82F-3F43-B578-C0D552384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D66B32-8244-8C4F-B7FC-F9D4251F1D91}"/>
              </a:ext>
            </a:extLst>
          </p:cNvPr>
          <p:cNvSpPr>
            <a:spLocks noGrp="1"/>
          </p:cNvSpPr>
          <p:nvPr>
            <p:ph type="dt" sz="half" idx="10"/>
          </p:nvPr>
        </p:nvSpPr>
        <p:spPr/>
        <p:txBody>
          <a:bodyPr/>
          <a:lstStyle/>
          <a:p>
            <a:fld id="{AEDFE168-A31C-7E43-BF54-8E17D78989FC}" type="datetimeFigureOut">
              <a:rPr lang="en-US" smtClean="0"/>
              <a:t>4/1/24</a:t>
            </a:fld>
            <a:endParaRPr lang="en-US"/>
          </a:p>
        </p:txBody>
      </p:sp>
      <p:sp>
        <p:nvSpPr>
          <p:cNvPr id="4" name="Footer Placeholder 3">
            <a:extLst>
              <a:ext uri="{FF2B5EF4-FFF2-40B4-BE49-F238E27FC236}">
                <a16:creationId xmlns:a16="http://schemas.microsoft.com/office/drawing/2014/main" id="{0083FBB3-C6CC-714B-A425-6F582F912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072979-C572-0640-8FF3-6D1049C8B4FF}"/>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2383534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24B9DC-A8D9-0247-A81B-3BA096C190B3}"/>
              </a:ext>
            </a:extLst>
          </p:cNvPr>
          <p:cNvSpPr>
            <a:spLocks noGrp="1"/>
          </p:cNvSpPr>
          <p:nvPr>
            <p:ph type="dt" sz="half" idx="10"/>
          </p:nvPr>
        </p:nvSpPr>
        <p:spPr/>
        <p:txBody>
          <a:bodyPr/>
          <a:lstStyle/>
          <a:p>
            <a:fld id="{AEDFE168-A31C-7E43-BF54-8E17D78989FC}" type="datetimeFigureOut">
              <a:rPr lang="en-US" smtClean="0"/>
              <a:t>4/1/24</a:t>
            </a:fld>
            <a:endParaRPr lang="en-US"/>
          </a:p>
        </p:txBody>
      </p:sp>
      <p:sp>
        <p:nvSpPr>
          <p:cNvPr id="3" name="Footer Placeholder 2">
            <a:extLst>
              <a:ext uri="{FF2B5EF4-FFF2-40B4-BE49-F238E27FC236}">
                <a16:creationId xmlns:a16="http://schemas.microsoft.com/office/drawing/2014/main" id="{A43DD7AE-A4F0-E24C-9CC2-B633B908B5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D9F6E1-47BB-2047-96CD-AA68EA20C238}"/>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930003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B6C1-36DA-6941-8138-D95D51C7D2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F287FF-BE01-5344-B7EE-54FE7CE2B0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C2576F-6219-6441-93A7-F2B29160A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A2A5BD-B8F6-654B-9DF3-3FB1239AE783}"/>
              </a:ext>
            </a:extLst>
          </p:cNvPr>
          <p:cNvSpPr>
            <a:spLocks noGrp="1"/>
          </p:cNvSpPr>
          <p:nvPr>
            <p:ph type="dt" sz="half" idx="10"/>
          </p:nvPr>
        </p:nvSpPr>
        <p:spPr/>
        <p:txBody>
          <a:bodyPr/>
          <a:lstStyle/>
          <a:p>
            <a:fld id="{AEDFE168-A31C-7E43-BF54-8E17D78989FC}" type="datetimeFigureOut">
              <a:rPr lang="en-US" smtClean="0"/>
              <a:t>4/1/24</a:t>
            </a:fld>
            <a:endParaRPr lang="en-US"/>
          </a:p>
        </p:txBody>
      </p:sp>
      <p:sp>
        <p:nvSpPr>
          <p:cNvPr id="6" name="Footer Placeholder 5">
            <a:extLst>
              <a:ext uri="{FF2B5EF4-FFF2-40B4-BE49-F238E27FC236}">
                <a16:creationId xmlns:a16="http://schemas.microsoft.com/office/drawing/2014/main" id="{A8F004A5-CEC4-F94D-BA64-CD06F5AB4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CB1A65-EC04-9243-B143-4E3515CD673D}"/>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12737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4527-4820-1B40-961D-B6DE09AE1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5BB03A-0C98-D746-ACFD-6A6D68953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F5B3A-6EC3-C749-B368-BFF398ADF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8C1182-0F8D-FE41-B199-3F7C8F0D33B3}"/>
              </a:ext>
            </a:extLst>
          </p:cNvPr>
          <p:cNvSpPr>
            <a:spLocks noGrp="1"/>
          </p:cNvSpPr>
          <p:nvPr>
            <p:ph type="dt" sz="half" idx="10"/>
          </p:nvPr>
        </p:nvSpPr>
        <p:spPr/>
        <p:txBody>
          <a:bodyPr/>
          <a:lstStyle/>
          <a:p>
            <a:fld id="{AEDFE168-A31C-7E43-BF54-8E17D78989FC}" type="datetimeFigureOut">
              <a:rPr lang="en-US" smtClean="0"/>
              <a:t>4/1/24</a:t>
            </a:fld>
            <a:endParaRPr lang="en-US"/>
          </a:p>
        </p:txBody>
      </p:sp>
      <p:sp>
        <p:nvSpPr>
          <p:cNvPr id="6" name="Footer Placeholder 5">
            <a:extLst>
              <a:ext uri="{FF2B5EF4-FFF2-40B4-BE49-F238E27FC236}">
                <a16:creationId xmlns:a16="http://schemas.microsoft.com/office/drawing/2014/main" id="{1C69983E-1415-7442-85DC-EF9475A11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71B3F3-896D-A740-9677-6681E7A9FA76}"/>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120277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87FA1-CA4A-9243-A633-42C4D9E0A6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2D62E3-F80C-A340-8924-8477510BAC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04EFB-2695-544C-8B1D-D1004DA8FDA1}"/>
              </a:ext>
            </a:extLst>
          </p:cNvPr>
          <p:cNvSpPr>
            <a:spLocks noGrp="1"/>
          </p:cNvSpPr>
          <p:nvPr>
            <p:ph type="dt" sz="half" idx="10"/>
          </p:nvPr>
        </p:nvSpPr>
        <p:spPr/>
        <p:txBody>
          <a:bodyPr/>
          <a:lstStyle/>
          <a:p>
            <a:fld id="{AEDFE168-A31C-7E43-BF54-8E17D78989FC}" type="datetimeFigureOut">
              <a:rPr lang="en-US" smtClean="0"/>
              <a:t>4/1/24</a:t>
            </a:fld>
            <a:endParaRPr lang="en-US"/>
          </a:p>
        </p:txBody>
      </p:sp>
      <p:sp>
        <p:nvSpPr>
          <p:cNvPr id="5" name="Footer Placeholder 4">
            <a:extLst>
              <a:ext uri="{FF2B5EF4-FFF2-40B4-BE49-F238E27FC236}">
                <a16:creationId xmlns:a16="http://schemas.microsoft.com/office/drawing/2014/main" id="{91747345-78F1-1646-A4A7-5CE7B24EB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9D55A-6844-3940-AAE3-C0B3174EB07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42859694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3035CC-1932-1C4A-8FAD-16ADB8DBE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0E256C-37C7-CB40-A0D4-199D751D93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9569E-D2DB-7E4D-A00B-70958FFA90F6}"/>
              </a:ext>
            </a:extLst>
          </p:cNvPr>
          <p:cNvSpPr>
            <a:spLocks noGrp="1"/>
          </p:cNvSpPr>
          <p:nvPr>
            <p:ph type="dt" sz="half" idx="10"/>
          </p:nvPr>
        </p:nvSpPr>
        <p:spPr/>
        <p:txBody>
          <a:bodyPr/>
          <a:lstStyle/>
          <a:p>
            <a:fld id="{AEDFE168-A31C-7E43-BF54-8E17D78989FC}" type="datetimeFigureOut">
              <a:rPr lang="en-US" smtClean="0"/>
              <a:t>4/1/24</a:t>
            </a:fld>
            <a:endParaRPr lang="en-US"/>
          </a:p>
        </p:txBody>
      </p:sp>
      <p:sp>
        <p:nvSpPr>
          <p:cNvPr id="5" name="Footer Placeholder 4">
            <a:extLst>
              <a:ext uri="{FF2B5EF4-FFF2-40B4-BE49-F238E27FC236}">
                <a16:creationId xmlns:a16="http://schemas.microsoft.com/office/drawing/2014/main" id="{CA4C5392-320B-3542-85DE-EB3824A89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9FAF3-1EE3-2E44-9DBE-66A1C9102B43}"/>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26330473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A room filled with furniture and a large window&#10;&#10;Description automatically generated">
            <a:extLst>
              <a:ext uri="{FF2B5EF4-FFF2-40B4-BE49-F238E27FC236}">
                <a16:creationId xmlns:a16="http://schemas.microsoft.com/office/drawing/2014/main" id="{8F67EE70-B13F-AD4A-B93F-377C14084E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7F29542-A54B-8846-9D77-3D597B3CED22}"/>
              </a:ext>
            </a:extLst>
          </p:cNvPr>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 Placeholder 8">
            <a:extLst>
              <a:ext uri="{FF2B5EF4-FFF2-40B4-BE49-F238E27FC236}">
                <a16:creationId xmlns:a16="http://schemas.microsoft.com/office/drawing/2014/main" id="{71E66272-2059-1146-AB8C-E1143D2B970A}"/>
              </a:ext>
            </a:extLst>
          </p:cNvPr>
          <p:cNvSpPr>
            <a:spLocks noGrp="1"/>
          </p:cNvSpPr>
          <p:nvPr>
            <p:ph type="body" sz="quarter" idx="10" hasCustomPrompt="1"/>
          </p:nvPr>
        </p:nvSpPr>
        <p:spPr>
          <a:xfrm>
            <a:off x="2885678" y="2807891"/>
            <a:ext cx="6420644" cy="621110"/>
          </a:xfrm>
        </p:spPr>
        <p:txBody>
          <a:bodyPr>
            <a:normAutofit/>
          </a:bodyPr>
          <a:lstStyle>
            <a:lvl1pPr marL="0" indent="0" algn="ctr">
              <a:buNone/>
              <a:defRPr sz="33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Name</a:t>
            </a:r>
          </a:p>
        </p:txBody>
      </p:sp>
      <p:pic>
        <p:nvPicPr>
          <p:cNvPr id="11" name="Picture 10" descr="A picture containing building, drawing&#10;&#10;Description automatically generated">
            <a:extLst>
              <a:ext uri="{FF2B5EF4-FFF2-40B4-BE49-F238E27FC236}">
                <a16:creationId xmlns:a16="http://schemas.microsoft.com/office/drawing/2014/main" id="{3E38AABC-C3FD-BA4E-8BCA-BBBF393203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5740072"/>
            <a:ext cx="2133600" cy="544176"/>
          </a:xfrm>
          <a:prstGeom prst="rect">
            <a:avLst/>
          </a:prstGeom>
        </p:spPr>
      </p:pic>
      <p:sp>
        <p:nvSpPr>
          <p:cNvPr id="12" name="Text Placeholder 8">
            <a:extLst>
              <a:ext uri="{FF2B5EF4-FFF2-40B4-BE49-F238E27FC236}">
                <a16:creationId xmlns:a16="http://schemas.microsoft.com/office/drawing/2014/main" id="{38F320D6-BEAF-1D4F-8C5D-601094F47629}"/>
              </a:ext>
            </a:extLst>
          </p:cNvPr>
          <p:cNvSpPr>
            <a:spLocks noGrp="1"/>
          </p:cNvSpPr>
          <p:nvPr>
            <p:ph type="body" sz="quarter" idx="11" hasCustomPrompt="1"/>
          </p:nvPr>
        </p:nvSpPr>
        <p:spPr>
          <a:xfrm>
            <a:off x="2885678" y="3434056"/>
            <a:ext cx="6420644" cy="621110"/>
          </a:xfrm>
        </p:spPr>
        <p:txBody>
          <a:bodyPr>
            <a:normAutofit/>
          </a:bodyPr>
          <a:lstStyle>
            <a:lvl1pPr marL="0" indent="0" algn="ctr">
              <a:buNone/>
              <a:defRPr sz="27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Date</a:t>
            </a:r>
          </a:p>
        </p:txBody>
      </p:sp>
    </p:spTree>
    <p:extLst>
      <p:ext uri="{BB962C8B-B14F-4D97-AF65-F5344CB8AC3E}">
        <p14:creationId xmlns:p14="http://schemas.microsoft.com/office/powerpoint/2010/main" val="416363436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14"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 name="TextBox 1"/>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1" name="Diamond 10"/>
          <p:cNvSpPr/>
          <p:nvPr/>
        </p:nvSpPr>
        <p:spPr>
          <a:xfrm>
            <a:off x="6468824" y="2074123"/>
            <a:ext cx="6485861" cy="489109"/>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Slide Number">
            <a:extLst>
              <a:ext uri="{FF2B5EF4-FFF2-40B4-BE49-F238E27FC236}">
                <a16:creationId xmlns:a16="http://schemas.microsoft.com/office/drawing/2014/main" id="{D28E3729-D258-8548-A180-88BCCD809753}"/>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13170573"/>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AB19-6BC5-754A-BD88-DDDE458FF23B}"/>
              </a:ext>
            </a:extLst>
          </p:cNvPr>
          <p:cNvSpPr>
            <a:spLocks noGrp="1"/>
          </p:cNvSpPr>
          <p:nvPr>
            <p:ph type="title"/>
          </p:nvPr>
        </p:nvSpPr>
        <p:spPr>
          <a:xfrm>
            <a:off x="839788" y="365125"/>
            <a:ext cx="10515600" cy="1325563"/>
          </a:xfrm>
        </p:spPr>
        <p:txBody>
          <a:bodyPr/>
          <a:lstStyle>
            <a:lvl1pPr>
              <a:defRPr b="0" i="0"/>
            </a:lvl1pPr>
          </a:lstStyle>
          <a:p>
            <a:r>
              <a:rPr lang="en-US"/>
              <a:t>Click to edit Master title style</a:t>
            </a:r>
          </a:p>
        </p:txBody>
      </p:sp>
      <p:sp>
        <p:nvSpPr>
          <p:cNvPr id="3" name="Text Placeholder 2">
            <a:extLst>
              <a:ext uri="{FF2B5EF4-FFF2-40B4-BE49-F238E27FC236}">
                <a16:creationId xmlns:a16="http://schemas.microsoft.com/office/drawing/2014/main" id="{D91689D8-E9AA-FD4E-B33B-7D3BC8EAB52C}"/>
              </a:ext>
            </a:extLst>
          </p:cNvPr>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44FA0-7255-B541-B1B3-2099B7D4ECEE}"/>
              </a:ext>
            </a:extLst>
          </p:cNvPr>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FED71-8365-ED40-940B-239314D16E15}"/>
              </a:ext>
            </a:extLst>
          </p:cNvPr>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EC58B-DFDE-C44A-B612-9F9501BF4FDA}"/>
              </a:ext>
            </a:extLst>
          </p:cNvPr>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62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615158" y="2063014"/>
            <a:ext cx="2280707" cy="2278799"/>
          </a:xfrm>
        </p:spPr>
        <p:txBody>
          <a:bodyPr/>
          <a:lstStyle>
            <a:lvl1pPr>
              <a:defRPr b="0" i="0"/>
            </a:lvl1pPr>
          </a:lstStyle>
          <a:p>
            <a:r>
              <a:rPr lang="en-US"/>
              <a:t>Click icon to add picture</a:t>
            </a:r>
          </a:p>
        </p:txBody>
      </p:sp>
      <p:sp>
        <p:nvSpPr>
          <p:cNvPr id="45" name="Picture Placeholder 2"/>
          <p:cNvSpPr>
            <a:spLocks noGrp="1"/>
          </p:cNvSpPr>
          <p:nvPr>
            <p:ph type="pic" sz="quarter" idx="18"/>
          </p:nvPr>
        </p:nvSpPr>
        <p:spPr>
          <a:xfrm>
            <a:off x="6096000" y="2063014"/>
            <a:ext cx="2280707" cy="2278799"/>
          </a:xfrm>
        </p:spPr>
        <p:txBody>
          <a:bodyPr/>
          <a:lstStyle>
            <a:lvl1pPr>
              <a:defRPr b="0" i="0"/>
            </a:lvl1pPr>
          </a:lstStyle>
          <a:p>
            <a:r>
              <a:rPr lang="en-US"/>
              <a:t>Click icon to add picture</a:t>
            </a:r>
          </a:p>
        </p:txBody>
      </p:sp>
      <p:sp>
        <p:nvSpPr>
          <p:cNvPr id="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2" name="Text Placeholder 7"/>
          <p:cNvSpPr>
            <a:spLocks noGrp="1"/>
          </p:cNvSpPr>
          <p:nvPr>
            <p:ph type="body" sz="quarter" idx="11" hasCustomPrompt="1"/>
          </p:nvPr>
        </p:nvSpPr>
        <p:spPr>
          <a:xfrm>
            <a:off x="3004416" y="2458303"/>
            <a:ext cx="2818868" cy="330556"/>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Jeff Sutherland</a:t>
            </a:r>
          </a:p>
        </p:txBody>
      </p:sp>
      <p:sp>
        <p:nvSpPr>
          <p:cNvPr id="23" name="Text Placeholder 7"/>
          <p:cNvSpPr>
            <a:spLocks noGrp="1"/>
          </p:cNvSpPr>
          <p:nvPr>
            <p:ph type="body" sz="quarter" idx="12" hasCustomPrompt="1"/>
          </p:nvPr>
        </p:nvSpPr>
        <p:spPr>
          <a:xfrm>
            <a:off x="3004416" y="2788858"/>
            <a:ext cx="2818868" cy="229789"/>
          </a:xfrm>
        </p:spPr>
        <p:txBody>
          <a:bodyPr anchor="t" anchorCtr="0">
            <a:noAutofit/>
          </a:bodyPr>
          <a:lstStyle>
            <a:lvl1pPr marL="0" indent="0">
              <a:buNone/>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CO-CREATOR OF SCRUM</a:t>
            </a:r>
          </a:p>
        </p:txBody>
      </p:sp>
      <p:sp>
        <p:nvSpPr>
          <p:cNvPr id="24" name="Text Placeholder 7"/>
          <p:cNvSpPr>
            <a:spLocks noGrp="1"/>
          </p:cNvSpPr>
          <p:nvPr>
            <p:ph type="body" sz="quarter" idx="13" hasCustomPrompt="1"/>
          </p:nvPr>
        </p:nvSpPr>
        <p:spPr>
          <a:xfrm>
            <a:off x="3004416" y="3029190"/>
            <a:ext cx="2818868" cy="1328815"/>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Author of The Art of Doing Twice the Work in Half the Time. Signatory of the Agile Manifesto.</a:t>
            </a:r>
          </a:p>
        </p:txBody>
      </p:sp>
      <p:sp>
        <p:nvSpPr>
          <p:cNvPr id="25" name="Text Placeholder 7"/>
          <p:cNvSpPr>
            <a:spLocks noGrp="1"/>
          </p:cNvSpPr>
          <p:nvPr>
            <p:ph type="body" sz="quarter" idx="14" hasCustomPrompt="1"/>
          </p:nvPr>
        </p:nvSpPr>
        <p:spPr>
          <a:xfrm>
            <a:off x="8479854" y="2458303"/>
            <a:ext cx="2799128" cy="324383"/>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rgbClr val="000000"/>
                </a:solidFill>
                <a:effectLst/>
                <a:uFillTx/>
                <a:latin typeface="Open Sans" charset="0"/>
                <a:ea typeface="Open Sans" charset="0"/>
                <a:cs typeface="Open Sans" charset="0"/>
                <a:sym typeface="Helvetica Neue"/>
              </a:rPr>
              <a:t>Mark Buckner</a:t>
            </a:r>
          </a:p>
        </p:txBody>
      </p:sp>
      <p:sp>
        <p:nvSpPr>
          <p:cNvPr id="26" name="Text Placeholder 7"/>
          <p:cNvSpPr>
            <a:spLocks noGrp="1"/>
          </p:cNvSpPr>
          <p:nvPr>
            <p:ph type="body" sz="quarter" idx="15" hasCustomPrompt="1"/>
          </p:nvPr>
        </p:nvSpPr>
        <p:spPr>
          <a:xfrm>
            <a:off x="8479854" y="2788858"/>
            <a:ext cx="2799128" cy="229789"/>
          </a:xfrm>
        </p:spPr>
        <p:txBody>
          <a:bodyPr anchor="t" anchorCtr="0">
            <a:noAutofit/>
          </a:bodyPr>
          <a:lstStyle>
            <a:lvl1pPr marL="0" marR="0" indent="0" algn="l" defTabSz="412750" rtl="0" eaLnBrk="1" fontAlgn="auto" latinLnBrk="0" hangingPunct="0">
              <a:lnSpc>
                <a:spcPct val="100000"/>
              </a:lnSpc>
              <a:spcBef>
                <a:spcPts val="0"/>
              </a:spcBef>
              <a:spcAft>
                <a:spcPts val="0"/>
              </a:spcAft>
              <a:buClrTx/>
              <a:buSzTx/>
              <a:buFontTx/>
              <a:buNone/>
              <a:tabLst/>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FF0000"/>
                </a:solidFill>
                <a:effectLst/>
                <a:uFillTx/>
                <a:latin typeface="Open Sans" charset="0"/>
                <a:ea typeface="Open Sans" charset="0"/>
                <a:cs typeface="Open Sans" charset="0"/>
                <a:sym typeface="Helvetica Neue"/>
              </a:rPr>
              <a:t>PRINCIPAL CONSULTANT, TRAINER</a:t>
            </a:r>
          </a:p>
        </p:txBody>
      </p:sp>
      <p:sp>
        <p:nvSpPr>
          <p:cNvPr id="27" name="Text Placeholder 7"/>
          <p:cNvSpPr>
            <a:spLocks noGrp="1"/>
          </p:cNvSpPr>
          <p:nvPr>
            <p:ph type="body" sz="quarter" idx="16" hasCustomPrompt="1"/>
          </p:nvPr>
        </p:nvSpPr>
        <p:spPr>
          <a:xfrm>
            <a:off x="8479854" y="3029190"/>
            <a:ext cx="2799128" cy="1304000"/>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Dr. Mark Buckner has over 32 years of experience in R&amp;D leadership, strategic planning, coordination, and execution.</a:t>
            </a: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D6B1A56F-615E-4E47-ADA8-8228D427C64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8440921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Image A">
    <p:spTree>
      <p:nvGrpSpPr>
        <p:cNvPr id="1" name=""/>
        <p:cNvGrpSpPr/>
        <p:nvPr/>
      </p:nvGrpSpPr>
      <p:grpSpPr>
        <a:xfrm>
          <a:off x="0" y="0"/>
          <a:ext cx="0" cy="0"/>
          <a:chOff x="0" y="0"/>
          <a:chExt cx="0" cy="0"/>
        </a:xfrm>
      </p:grpSpPr>
      <p:sp>
        <p:nvSpPr>
          <p:cNvPr id="3" name="Rectangle 2"/>
          <p:cNvSpPr/>
          <p:nvPr/>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7"/>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3" name="Picture Placeholder 3"/>
          <p:cNvSpPr>
            <a:spLocks noGrp="1"/>
          </p:cNvSpPr>
          <p:nvPr>
            <p:ph type="pic" sz="quarter" idx="11"/>
          </p:nvPr>
        </p:nvSpPr>
        <p:spPr>
          <a:xfrm>
            <a:off x="7246938" y="1312272"/>
            <a:ext cx="4135438" cy="4717256"/>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14" name="TextBox 13"/>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90B26221-C0F8-4141-B81C-7AAE2776B50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633900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Image B">
    <p:spTree>
      <p:nvGrpSpPr>
        <p:cNvPr id="1" name=""/>
        <p:cNvGrpSpPr/>
        <p:nvPr/>
      </p:nvGrpSpPr>
      <p:grpSpPr>
        <a:xfrm>
          <a:off x="0" y="0"/>
          <a:ext cx="0" cy="0"/>
          <a:chOff x="0" y="0"/>
          <a:chExt cx="0" cy="0"/>
        </a:xfrm>
      </p:grpSpPr>
      <p:sp>
        <p:nvSpPr>
          <p:cNvPr id="3" name="Rectangle 2"/>
          <p:cNvSpPr/>
          <p:nvPr/>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Slide Number">
            <a:extLst>
              <a:ext uri="{FF2B5EF4-FFF2-40B4-BE49-F238E27FC236}">
                <a16:creationId xmlns:a16="http://schemas.microsoft.com/office/drawing/2014/main" id="{612ADB8B-F0E1-304C-8EFB-B456F216289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8554092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ontent/Image 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F2D2C1-D3CA-0A41-AAFB-EDF34DE8FCB5}"/>
              </a:ext>
            </a:extLst>
          </p:cNvPr>
          <p:cNvSpPr/>
          <p:nvPr/>
        </p:nvSpPr>
        <p:spPr>
          <a:xfrm>
            <a:off x="366239" y="1945953"/>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B01D22FD-5691-8E4F-9E48-A337CF763470}"/>
              </a:ext>
            </a:extLst>
          </p:cNvPr>
          <p:cNvSpPr/>
          <p:nvPr/>
        </p:nvSpPr>
        <p:spPr>
          <a:xfrm>
            <a:off x="366239" y="3814510"/>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ectangle 2"/>
          <p:cNvSpPr/>
          <p:nvPr/>
        </p:nvSpPr>
        <p:spPr>
          <a:xfrm>
            <a:off x="366239" y="5683066"/>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4492063" y="1592080"/>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574537" y="1592080"/>
            <a:ext cx="3709229" cy="1367649"/>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0" name="Picture Placeholder 3">
            <a:extLst>
              <a:ext uri="{FF2B5EF4-FFF2-40B4-BE49-F238E27FC236}">
                <a16:creationId xmlns:a16="http://schemas.microsoft.com/office/drawing/2014/main" id="{F5B3753A-02B1-9D49-A48A-8EEFDAE5A459}"/>
              </a:ext>
            </a:extLst>
          </p:cNvPr>
          <p:cNvSpPr>
            <a:spLocks noGrp="1"/>
          </p:cNvSpPr>
          <p:nvPr>
            <p:ph type="pic" sz="quarter" idx="12"/>
          </p:nvPr>
        </p:nvSpPr>
        <p:spPr>
          <a:xfrm>
            <a:off x="574537" y="3254235"/>
            <a:ext cx="3709229" cy="1367649"/>
          </a:xfrm>
        </p:spPr>
        <p:txBody>
          <a:bodyPr/>
          <a:lstStyle>
            <a:lvl1pPr>
              <a:defRPr b="0" i="0"/>
            </a:lvl1pPr>
          </a:lstStyle>
          <a:p>
            <a:r>
              <a:rPr lang="en-US"/>
              <a:t>Click icon to add picture</a:t>
            </a:r>
          </a:p>
        </p:txBody>
      </p:sp>
      <p:sp>
        <p:nvSpPr>
          <p:cNvPr id="12" name="Picture Placeholder 3">
            <a:extLst>
              <a:ext uri="{FF2B5EF4-FFF2-40B4-BE49-F238E27FC236}">
                <a16:creationId xmlns:a16="http://schemas.microsoft.com/office/drawing/2014/main" id="{15D8767F-5053-D24D-983D-95A3FACDE72A}"/>
              </a:ext>
            </a:extLst>
          </p:cNvPr>
          <p:cNvSpPr>
            <a:spLocks noGrp="1"/>
          </p:cNvSpPr>
          <p:nvPr>
            <p:ph type="pic" sz="quarter" idx="13"/>
          </p:nvPr>
        </p:nvSpPr>
        <p:spPr>
          <a:xfrm>
            <a:off x="574537" y="4861748"/>
            <a:ext cx="3709229" cy="1367649"/>
          </a:xfrm>
        </p:spPr>
        <p:txBody>
          <a:bodyPr/>
          <a:lstStyle>
            <a:lvl1pPr>
              <a:defRPr b="0" i="0"/>
            </a:lvl1pPr>
          </a:lstStyle>
          <a:p>
            <a:r>
              <a:rPr lang="en-US"/>
              <a:t>Click icon to add picture</a:t>
            </a:r>
          </a:p>
        </p:txBody>
      </p:sp>
      <p:sp>
        <p:nvSpPr>
          <p:cNvPr id="18" name="Slide Number">
            <a:extLst>
              <a:ext uri="{FF2B5EF4-FFF2-40B4-BE49-F238E27FC236}">
                <a16:creationId xmlns:a16="http://schemas.microsoft.com/office/drawing/2014/main" id="{35BBD85D-A58F-0D47-B8DA-796236338461}"/>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4374136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10903590"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Slide Number">
            <a:extLst>
              <a:ext uri="{FF2B5EF4-FFF2-40B4-BE49-F238E27FC236}">
                <a16:creationId xmlns:a16="http://schemas.microsoft.com/office/drawing/2014/main" id="{40035BB8-4699-2A45-9C98-7DFEF3A5D24B}"/>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4996398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6707928"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3" name="Picture Placeholder 2">
            <a:extLst>
              <a:ext uri="{FF2B5EF4-FFF2-40B4-BE49-F238E27FC236}">
                <a16:creationId xmlns:a16="http://schemas.microsoft.com/office/drawing/2014/main" id="{F6BC364A-2610-D747-96E7-18254AFC8950}"/>
              </a:ext>
            </a:extLst>
          </p:cNvPr>
          <p:cNvSpPr>
            <a:spLocks noGrp="1"/>
          </p:cNvSpPr>
          <p:nvPr>
            <p:ph type="pic" sz="quarter" idx="11"/>
          </p:nvPr>
        </p:nvSpPr>
        <p:spPr>
          <a:xfrm>
            <a:off x="7609999" y="2008902"/>
            <a:ext cx="4110831" cy="3536156"/>
          </a:xfrm>
        </p:spPr>
        <p:txBody>
          <a:bodyPr/>
          <a:lstStyle>
            <a:lvl1pPr>
              <a:defRPr b="0" i="0"/>
            </a:lvl1pPr>
          </a:lstStyle>
          <a:p>
            <a:r>
              <a:rPr lang="en-US"/>
              <a:t>Click icon to add picture</a:t>
            </a:r>
          </a:p>
        </p:txBody>
      </p:sp>
      <p:sp>
        <p:nvSpPr>
          <p:cNvPr id="12" name="Slide Number">
            <a:extLst>
              <a:ext uri="{FF2B5EF4-FFF2-40B4-BE49-F238E27FC236}">
                <a16:creationId xmlns:a16="http://schemas.microsoft.com/office/drawing/2014/main" id="{4B22CF2D-BB29-BA47-B171-A084C4B6F46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6888565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266317801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38713C-46A8-F843-A84B-B88AEF4A2954}"/>
              </a:ext>
            </a:extLst>
          </p:cNvPr>
          <p:cNvSpPr/>
          <p:nvPr/>
        </p:nvSpPr>
        <p:spPr>
          <a:xfrm>
            <a:off x="-11723" y="1054833"/>
            <a:ext cx="6206135" cy="4748335"/>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pic>
        <p:nvPicPr>
          <p:cNvPr id="6" name="Picture 5" descr="A person standing in front of a building&#10;&#10;Description automatically generated">
            <a:extLst>
              <a:ext uri="{FF2B5EF4-FFF2-40B4-BE49-F238E27FC236}">
                <a16:creationId xmlns:a16="http://schemas.microsoft.com/office/drawing/2014/main" id="{7DD55808-FBE1-1C4F-8EF6-49A4B9D949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7182" y="1054833"/>
            <a:ext cx="6206135" cy="4748335"/>
          </a:xfrm>
          <a:prstGeom prst="rect">
            <a:avLst/>
          </a:prstGeom>
        </p:spPr>
      </p:pic>
      <p:sp>
        <p:nvSpPr>
          <p:cNvPr id="7" name="Rectangle 6">
            <a:extLst>
              <a:ext uri="{FF2B5EF4-FFF2-40B4-BE49-F238E27FC236}">
                <a16:creationId xmlns:a16="http://schemas.microsoft.com/office/drawing/2014/main" id="{328EF2E3-A0D4-124D-88A2-B307F855BC28}"/>
              </a:ext>
            </a:extLst>
          </p:cNvPr>
          <p:cNvSpPr/>
          <p:nvPr/>
        </p:nvSpPr>
        <p:spPr>
          <a:xfrm>
            <a:off x="5250814" y="2582249"/>
            <a:ext cx="1690374" cy="155726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A7B85D4B-1EBD-3645-A500-FCB2462F086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696296" y="2755902"/>
            <a:ext cx="761771" cy="761771"/>
          </a:xfrm>
          <a:prstGeom prst="rect">
            <a:avLst/>
          </a:prstGeom>
        </p:spPr>
      </p:pic>
      <p:sp>
        <p:nvSpPr>
          <p:cNvPr id="10" name="TextBox 9">
            <a:extLst>
              <a:ext uri="{FF2B5EF4-FFF2-40B4-BE49-F238E27FC236}">
                <a16:creationId xmlns:a16="http://schemas.microsoft.com/office/drawing/2014/main" id="{522BDBA0-AA7D-744F-8C9C-C8634A6BC481}"/>
              </a:ext>
            </a:extLst>
          </p:cNvPr>
          <p:cNvSpPr txBox="1"/>
          <p:nvPr/>
        </p:nvSpPr>
        <p:spPr>
          <a:xfrm>
            <a:off x="5286633" y="3611419"/>
            <a:ext cx="1618736" cy="4324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chemeClr val="bg1"/>
                </a:solidFill>
                <a:effectLst/>
                <a:uFillTx/>
                <a:latin typeface="Calibri" panose="020F0502020204030204" pitchFamily="34" charset="0"/>
                <a:ea typeface="Open Sans" charset="0"/>
                <a:cs typeface="Calibri" panose="020F0502020204030204" pitchFamily="34" charset="0"/>
                <a:sym typeface="Helvetica Neue"/>
              </a:rPr>
              <a:t>BREAKOUT</a:t>
            </a:r>
          </a:p>
        </p:txBody>
      </p:sp>
      <p:sp>
        <p:nvSpPr>
          <p:cNvPr id="11" name="Text Placeholder 7">
            <a:extLst>
              <a:ext uri="{FF2B5EF4-FFF2-40B4-BE49-F238E27FC236}">
                <a16:creationId xmlns:a16="http://schemas.microsoft.com/office/drawing/2014/main" id="{53D3DF4B-5DFC-AC45-A776-27837B2E28EF}"/>
              </a:ext>
            </a:extLst>
          </p:cNvPr>
          <p:cNvSpPr>
            <a:spLocks noGrp="1"/>
          </p:cNvSpPr>
          <p:nvPr>
            <p:ph type="body" sz="quarter" idx="11" hasCustomPrompt="1"/>
          </p:nvPr>
        </p:nvSpPr>
        <p:spPr>
          <a:xfrm>
            <a:off x="203834" y="1254183"/>
            <a:ext cx="5492463"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7">
            <a:extLst>
              <a:ext uri="{FF2B5EF4-FFF2-40B4-BE49-F238E27FC236}">
                <a16:creationId xmlns:a16="http://schemas.microsoft.com/office/drawing/2014/main" id="{2939BD51-AE90-6D45-9C40-33DD257309DE}"/>
              </a:ext>
            </a:extLst>
          </p:cNvPr>
          <p:cNvSpPr>
            <a:spLocks noGrp="1"/>
          </p:cNvSpPr>
          <p:nvPr>
            <p:ph type="body" sz="quarter" idx="12" hasCustomPrompt="1"/>
          </p:nvPr>
        </p:nvSpPr>
        <p:spPr>
          <a:xfrm>
            <a:off x="209974" y="2582249"/>
            <a:ext cx="4819144" cy="3021569"/>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13" name="Scrum Inc_CMYK.pdf" descr="Scrum Inc_CMYK.pdf">
            <a:extLst>
              <a:ext uri="{FF2B5EF4-FFF2-40B4-BE49-F238E27FC236}">
                <a16:creationId xmlns:a16="http://schemas.microsoft.com/office/drawing/2014/main" id="{AD5BBA96-1797-1F48-BB55-DB46A6412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Slide Number">
            <a:extLst>
              <a:ext uri="{FF2B5EF4-FFF2-40B4-BE49-F238E27FC236}">
                <a16:creationId xmlns:a16="http://schemas.microsoft.com/office/drawing/2014/main" id="{355E783C-0D0B-6046-AFD8-DAA12F770658}"/>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4" name="TextBox 13">
            <a:extLst>
              <a:ext uri="{FF2B5EF4-FFF2-40B4-BE49-F238E27FC236}">
                <a16:creationId xmlns:a16="http://schemas.microsoft.com/office/drawing/2014/main" id="{DE5EBC5C-052A-4032-90AB-E9C9939691F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04554280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9626F5C-A7B3-4345-ADBE-711FAFB1C59C}"/>
              </a:ext>
            </a:extLst>
          </p:cNvPr>
          <p:cNvSpPr>
            <a:spLocks noGrp="1"/>
          </p:cNvSpPr>
          <p:nvPr>
            <p:ph type="body" sz="quarter" idx="11" hasCustomPrompt="1"/>
          </p:nvPr>
        </p:nvSpPr>
        <p:spPr>
          <a:xfrm>
            <a:off x="6206135" y="628398"/>
            <a:ext cx="5418491"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5" name="Text Placeholder 7">
            <a:extLst>
              <a:ext uri="{FF2B5EF4-FFF2-40B4-BE49-F238E27FC236}">
                <a16:creationId xmlns:a16="http://schemas.microsoft.com/office/drawing/2014/main" id="{871E6128-5CD5-794F-A8E1-C2F3BDDE49F7}"/>
              </a:ext>
            </a:extLst>
          </p:cNvPr>
          <p:cNvSpPr>
            <a:spLocks noGrp="1"/>
          </p:cNvSpPr>
          <p:nvPr>
            <p:ph type="body" sz="quarter" idx="12" hasCustomPrompt="1"/>
          </p:nvPr>
        </p:nvSpPr>
        <p:spPr>
          <a:xfrm>
            <a:off x="6206135" y="2037521"/>
            <a:ext cx="5418491" cy="2795912"/>
          </a:xfrm>
        </p:spPr>
        <p:txBody>
          <a:bodyPr anchor="t" anchorCtr="0">
            <a:noAutofit/>
          </a:bodyPr>
          <a:lstStyle>
            <a:lvl1pPr marL="342900" indent="-342900">
              <a:buFont typeface="Arial" panose="020B0604020202020204" pitchFamily="34" charset="0"/>
              <a:buChar char="•"/>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7" name="Picture 6" descr="A group of people sitting at a table&#10;&#10;Description automatically generated">
            <a:extLst>
              <a:ext uri="{FF2B5EF4-FFF2-40B4-BE49-F238E27FC236}">
                <a16:creationId xmlns:a16="http://schemas.microsoft.com/office/drawing/2014/main" id="{5A41070A-C36F-7944-B5C3-746926BB55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910" y="-12357"/>
            <a:ext cx="6523510" cy="6944498"/>
          </a:xfrm>
          <a:prstGeom prst="rect">
            <a:avLst/>
          </a:prstGeom>
        </p:spPr>
      </p:pic>
      <p:pic>
        <p:nvPicPr>
          <p:cNvPr id="8" name="Scrum Inc_CMYK.pdf" descr="Scrum Inc_CMYK.pdf">
            <a:extLst>
              <a:ext uri="{FF2B5EF4-FFF2-40B4-BE49-F238E27FC236}">
                <a16:creationId xmlns:a16="http://schemas.microsoft.com/office/drawing/2014/main" id="{46FE2C62-3CB6-0E4E-8DB4-CD928E314E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grpSp>
        <p:nvGrpSpPr>
          <p:cNvPr id="9" name="Group 8">
            <a:extLst>
              <a:ext uri="{FF2B5EF4-FFF2-40B4-BE49-F238E27FC236}">
                <a16:creationId xmlns:a16="http://schemas.microsoft.com/office/drawing/2014/main" id="{5E876792-501B-1243-9395-6A0FE49F80BF}"/>
              </a:ext>
            </a:extLst>
          </p:cNvPr>
          <p:cNvGrpSpPr/>
          <p:nvPr/>
        </p:nvGrpSpPr>
        <p:grpSpPr>
          <a:xfrm>
            <a:off x="7789612" y="4911042"/>
            <a:ext cx="2251536" cy="1402176"/>
            <a:chOff x="7205034" y="5175266"/>
            <a:chExt cx="1647987" cy="1026307"/>
          </a:xfrm>
        </p:grpSpPr>
        <p:pic>
          <p:nvPicPr>
            <p:cNvPr id="10" name="Comp 6.png" descr="Comp 6.png">
              <a:extLst>
                <a:ext uri="{FF2B5EF4-FFF2-40B4-BE49-F238E27FC236}">
                  <a16:creationId xmlns:a16="http://schemas.microsoft.com/office/drawing/2014/main" id="{29D65493-E954-F742-A325-DBD0340972AB}"/>
                </a:ext>
              </a:extLst>
            </p:cNvPr>
            <p:cNvPicPr>
              <a:picLocks noChangeAspect="1"/>
            </p:cNvPicPr>
            <p:nvPr/>
          </p:nvPicPr>
          <p:blipFill>
            <a:blip r:embed="rId6"/>
            <a:stretch>
              <a:fillRect/>
            </a:stretch>
          </p:blipFill>
          <p:spPr>
            <a:xfrm>
              <a:off x="7209797" y="5232071"/>
              <a:ext cx="1643224" cy="969502"/>
            </a:xfrm>
            <a:prstGeom prst="rect">
              <a:avLst/>
            </a:prstGeom>
            <a:ln w="12700">
              <a:miter lim="400000"/>
            </a:ln>
          </p:spPr>
        </p:pic>
        <p:pic>
          <p:nvPicPr>
            <p:cNvPr id="11" name="Countdown_Timer_6_5.mov" descr="Countdown_Timer_6_5.mov">
              <a:extLst>
                <a:ext uri="{FF2B5EF4-FFF2-40B4-BE49-F238E27FC236}">
                  <a16:creationId xmlns:a16="http://schemas.microsoft.com/office/drawing/2014/main" id="{F4003A48-59BA-C74E-8766-DD540D0AA235}"/>
                </a:ext>
              </a:extLst>
            </p:cNvPr>
            <p:cNvPicPr>
              <a:picLocks/>
            </p:cNvPicPr>
            <p:nvPr>
              <a:videoFile r:link="rId1"/>
              <p:extLst>
                <p:ext uri="{DAA4B4D4-6D71-4841-9C94-3DE7FCFB9230}">
                  <p14:media xmlns:p14="http://schemas.microsoft.com/office/powerpoint/2010/main" r:embed="rId2">
                    <p14:trim st="120303.2555"/>
                  </p14:media>
                </p:ext>
              </p:extLst>
            </p:nvPr>
          </p:nvPicPr>
          <p:blipFill>
            <a:blip r:embed="rId7"/>
            <a:stretch>
              <a:fillRect/>
            </a:stretch>
          </p:blipFill>
          <p:spPr>
            <a:xfrm>
              <a:off x="7318005" y="5323334"/>
              <a:ext cx="1417281" cy="492967"/>
            </a:xfrm>
            <a:prstGeom prst="rect">
              <a:avLst/>
            </a:prstGeom>
            <a:ln w="12700">
              <a:miter lim="400000"/>
            </a:ln>
          </p:spPr>
        </p:pic>
        <p:pic>
          <p:nvPicPr>
            <p:cNvPr id="12" name="Comp 6 shine.png" descr="Comp 6 shine.png">
              <a:extLst>
                <a:ext uri="{FF2B5EF4-FFF2-40B4-BE49-F238E27FC236}">
                  <a16:creationId xmlns:a16="http://schemas.microsoft.com/office/drawing/2014/main" id="{397EDF15-4A35-FF44-91BF-42C0B593E4B9}"/>
                </a:ext>
              </a:extLst>
            </p:cNvPr>
            <p:cNvPicPr>
              <a:picLocks noChangeAspect="1"/>
            </p:cNvPicPr>
            <p:nvPr/>
          </p:nvPicPr>
          <p:blipFill>
            <a:blip r:embed="rId8"/>
            <a:stretch>
              <a:fillRect/>
            </a:stretch>
          </p:blipFill>
          <p:spPr>
            <a:xfrm>
              <a:off x="7205034" y="5175266"/>
              <a:ext cx="1643224" cy="969502"/>
            </a:xfrm>
            <a:prstGeom prst="rect">
              <a:avLst/>
            </a:prstGeom>
            <a:ln w="12700">
              <a:miter lim="400000"/>
            </a:ln>
          </p:spPr>
        </p:pic>
      </p:grpSp>
      <p:sp>
        <p:nvSpPr>
          <p:cNvPr id="14" name="Slide Number">
            <a:extLst>
              <a:ext uri="{FF2B5EF4-FFF2-40B4-BE49-F238E27FC236}">
                <a16:creationId xmlns:a16="http://schemas.microsoft.com/office/drawing/2014/main" id="{D2A46302-2457-3946-9A46-555380E7BE6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6993951"/>
      </p:ext>
    </p:extLst>
  </p:cSld>
  <p:clrMapOvr>
    <a:masterClrMapping/>
  </p:clrMapOvr>
  <p:transition spd="med"/>
  <p:timing>
    <p:tnLst>
      <p:par>
        <p:cTn id="1" dur="indefinite" restart="never" nodeType="tmRoot">
          <p:childTnLst>
            <p:video>
              <p:cMediaNode vol="100000">
                <p:cTn id="2" fill="hold" display="0">
                  <p:stCondLst>
                    <p:cond delay="indefinite"/>
                  </p:stCondLst>
                </p:cTn>
                <p:tgtEl>
                  <p:spTgt spid="11"/>
                </p:tgtEl>
              </p:cMediaNode>
            </p:video>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D4DCA-8E1B-D749-9696-40801126646F}"/>
              </a:ext>
            </a:extLst>
          </p:cNvPr>
          <p:cNvSpPr/>
          <p:nvPr/>
        </p:nvSpPr>
        <p:spPr>
          <a:xfrm>
            <a:off x="562734" y="1558681"/>
            <a:ext cx="11066532" cy="1248821"/>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0" name="Text Placeholder 7">
            <a:extLst>
              <a:ext uri="{FF2B5EF4-FFF2-40B4-BE49-F238E27FC236}">
                <a16:creationId xmlns:a16="http://schemas.microsoft.com/office/drawing/2014/main" id="{68C35F9F-219F-164A-ADF4-079CDDB67821}"/>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23" name="Text Placeholder 7">
            <a:extLst>
              <a:ext uri="{FF2B5EF4-FFF2-40B4-BE49-F238E27FC236}">
                <a16:creationId xmlns:a16="http://schemas.microsoft.com/office/drawing/2014/main" id="{EC50CFEE-2049-0F44-9947-E69BB5C9918E}"/>
              </a:ext>
            </a:extLst>
          </p:cNvPr>
          <p:cNvSpPr>
            <a:spLocks noGrp="1"/>
          </p:cNvSpPr>
          <p:nvPr>
            <p:ph type="body" sz="quarter" idx="12" hasCustomPrompt="1"/>
          </p:nvPr>
        </p:nvSpPr>
        <p:spPr>
          <a:xfrm>
            <a:off x="1019908" y="1625493"/>
            <a:ext cx="10117016" cy="1128717"/>
          </a:xfrm>
        </p:spPr>
        <p:txBody>
          <a:bodyPr anchor="ctr" anchorCtr="0">
            <a:noAutofit/>
          </a:bodyPr>
          <a:lstStyle>
            <a:lvl1pPr marL="0" indent="0" algn="ctr">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4" name="Text Placeholder 7">
            <a:extLst>
              <a:ext uri="{FF2B5EF4-FFF2-40B4-BE49-F238E27FC236}">
                <a16:creationId xmlns:a16="http://schemas.microsoft.com/office/drawing/2014/main" id="{CB6E297D-167C-814C-9416-3EF1F7976B43}"/>
              </a:ext>
            </a:extLst>
          </p:cNvPr>
          <p:cNvSpPr>
            <a:spLocks noGrp="1"/>
          </p:cNvSpPr>
          <p:nvPr>
            <p:ph type="body" sz="quarter" idx="13" hasCustomPrompt="1"/>
          </p:nvPr>
        </p:nvSpPr>
        <p:spPr>
          <a:xfrm>
            <a:off x="133643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5" name="Text Placeholder 7">
            <a:extLst>
              <a:ext uri="{FF2B5EF4-FFF2-40B4-BE49-F238E27FC236}">
                <a16:creationId xmlns:a16="http://schemas.microsoft.com/office/drawing/2014/main" id="{1E88C2E0-B817-ED40-AAC8-C51688F3DC88}"/>
              </a:ext>
            </a:extLst>
          </p:cNvPr>
          <p:cNvSpPr>
            <a:spLocks noGrp="1"/>
          </p:cNvSpPr>
          <p:nvPr>
            <p:ph type="body" sz="quarter" idx="14" hasCustomPrompt="1"/>
          </p:nvPr>
        </p:nvSpPr>
        <p:spPr>
          <a:xfrm>
            <a:off x="133643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6" name="Text Placeholder 7">
            <a:extLst>
              <a:ext uri="{FF2B5EF4-FFF2-40B4-BE49-F238E27FC236}">
                <a16:creationId xmlns:a16="http://schemas.microsoft.com/office/drawing/2014/main" id="{3AF53BBE-FE8A-C946-9194-BD93C592CEB2}"/>
              </a:ext>
            </a:extLst>
          </p:cNvPr>
          <p:cNvSpPr>
            <a:spLocks noGrp="1"/>
          </p:cNvSpPr>
          <p:nvPr>
            <p:ph type="body" sz="quarter" idx="15" hasCustomPrompt="1"/>
          </p:nvPr>
        </p:nvSpPr>
        <p:spPr>
          <a:xfrm>
            <a:off x="133643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7" name="Text Placeholder 7">
            <a:extLst>
              <a:ext uri="{FF2B5EF4-FFF2-40B4-BE49-F238E27FC236}">
                <a16:creationId xmlns:a16="http://schemas.microsoft.com/office/drawing/2014/main" id="{72CA8338-229E-BE40-83A1-A7F196A5A76C}"/>
              </a:ext>
            </a:extLst>
          </p:cNvPr>
          <p:cNvSpPr>
            <a:spLocks noGrp="1"/>
          </p:cNvSpPr>
          <p:nvPr>
            <p:ph type="body" sz="quarter" idx="16" hasCustomPrompt="1"/>
          </p:nvPr>
        </p:nvSpPr>
        <p:spPr>
          <a:xfrm>
            <a:off x="720969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8" name="Text Placeholder 7">
            <a:extLst>
              <a:ext uri="{FF2B5EF4-FFF2-40B4-BE49-F238E27FC236}">
                <a16:creationId xmlns:a16="http://schemas.microsoft.com/office/drawing/2014/main" id="{50E760F7-5EC7-564E-B93E-276012B5AAC9}"/>
              </a:ext>
            </a:extLst>
          </p:cNvPr>
          <p:cNvSpPr>
            <a:spLocks noGrp="1"/>
          </p:cNvSpPr>
          <p:nvPr>
            <p:ph type="body" sz="quarter" idx="17" hasCustomPrompt="1"/>
          </p:nvPr>
        </p:nvSpPr>
        <p:spPr>
          <a:xfrm>
            <a:off x="720969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9" name="Text Placeholder 7">
            <a:extLst>
              <a:ext uri="{FF2B5EF4-FFF2-40B4-BE49-F238E27FC236}">
                <a16:creationId xmlns:a16="http://schemas.microsoft.com/office/drawing/2014/main" id="{DF7082DF-73F0-064B-9957-87D225E5A21C}"/>
              </a:ext>
            </a:extLst>
          </p:cNvPr>
          <p:cNvSpPr>
            <a:spLocks noGrp="1"/>
          </p:cNvSpPr>
          <p:nvPr>
            <p:ph type="body" sz="quarter" idx="18" hasCustomPrompt="1"/>
          </p:nvPr>
        </p:nvSpPr>
        <p:spPr>
          <a:xfrm>
            <a:off x="720969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pic>
        <p:nvPicPr>
          <p:cNvPr id="30" name="Scrum Inc_CMYK.pdf" descr="Scrum Inc_CMYK.pdf">
            <a:extLst>
              <a:ext uri="{FF2B5EF4-FFF2-40B4-BE49-F238E27FC236}">
                <a16:creationId xmlns:a16="http://schemas.microsoft.com/office/drawing/2014/main" id="{F3343C25-FFC7-FA42-8616-6F5B196C3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4" name="Slide Number">
            <a:extLst>
              <a:ext uri="{FF2B5EF4-FFF2-40B4-BE49-F238E27FC236}">
                <a16:creationId xmlns:a16="http://schemas.microsoft.com/office/drawing/2014/main" id="{B24093A2-C7E5-3242-84A8-D419F411982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0830378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755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A picture containing holding&#10;&#10;Description automatically generated">
            <a:extLst>
              <a:ext uri="{FF2B5EF4-FFF2-40B4-BE49-F238E27FC236}">
                <a16:creationId xmlns:a16="http://schemas.microsoft.com/office/drawing/2014/main" id="{C4F7C0DC-8886-2944-92E0-FD780B602C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4" y="-11723"/>
            <a:ext cx="12285785" cy="3708400"/>
          </a:xfrm>
          <a:prstGeom prst="rect">
            <a:avLst/>
          </a:prstGeom>
        </p:spPr>
      </p:pic>
      <p:sp>
        <p:nvSpPr>
          <p:cNvPr id="5" name="Rectangle 4">
            <a:extLst>
              <a:ext uri="{FF2B5EF4-FFF2-40B4-BE49-F238E27FC236}">
                <a16:creationId xmlns:a16="http://schemas.microsoft.com/office/drawing/2014/main" id="{FC7464CB-1E8D-FE4F-A1B2-3BA580E6A074}"/>
              </a:ext>
            </a:extLst>
          </p:cNvPr>
          <p:cNvSpPr/>
          <p:nvPr/>
        </p:nvSpPr>
        <p:spPr>
          <a:xfrm>
            <a:off x="-11724" y="1719112"/>
            <a:ext cx="12285785"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 Placeholder 7">
            <a:extLst>
              <a:ext uri="{FF2B5EF4-FFF2-40B4-BE49-F238E27FC236}">
                <a16:creationId xmlns:a16="http://schemas.microsoft.com/office/drawing/2014/main" id="{6DB2F1C6-4D45-BE4E-AD7E-AC32979E602F}"/>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solidFill>
                  <a:schemeClr val="bg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ABD0AABA-2BDC-6E45-83BB-089F03A1754E}"/>
              </a:ext>
            </a:extLst>
          </p:cNvPr>
          <p:cNvSpPr/>
          <p:nvPr/>
        </p:nvSpPr>
        <p:spPr>
          <a:xfrm>
            <a:off x="605790" y="1511954"/>
            <a:ext cx="10980420" cy="4827886"/>
          </a:xfrm>
          <a:prstGeom prst="rect">
            <a:avLst/>
          </a:prstGeom>
          <a:solidFill>
            <a:schemeClr val="bg1"/>
          </a:solidFill>
          <a:ln>
            <a:noFill/>
          </a:ln>
          <a:effectLst>
            <a:outerShdw blurRad="317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 name="Group 15">
            <a:extLst>
              <a:ext uri="{FF2B5EF4-FFF2-40B4-BE49-F238E27FC236}">
                <a16:creationId xmlns:a16="http://schemas.microsoft.com/office/drawing/2014/main" id="{1B4EC209-75A1-5149-8BAB-948024FDF632}"/>
              </a:ext>
            </a:extLst>
          </p:cNvPr>
          <p:cNvGrpSpPr/>
          <p:nvPr/>
        </p:nvGrpSpPr>
        <p:grpSpPr>
          <a:xfrm>
            <a:off x="1373270" y="2318296"/>
            <a:ext cx="821875" cy="821875"/>
            <a:chOff x="3304278" y="4752906"/>
            <a:chExt cx="1837981" cy="1837981"/>
          </a:xfrm>
        </p:grpSpPr>
        <p:sp>
          <p:nvSpPr>
            <p:cNvPr id="8" name="Oval 7">
              <a:extLst>
                <a:ext uri="{FF2B5EF4-FFF2-40B4-BE49-F238E27FC236}">
                  <a16:creationId xmlns:a16="http://schemas.microsoft.com/office/drawing/2014/main" id="{934FABB5-B225-3A4C-A31A-E2F11075F1C5}"/>
                </a:ext>
              </a:extLst>
            </p:cNvPr>
            <p:cNvSpPr/>
            <p:nvPr/>
          </p:nvSpPr>
          <p:spPr>
            <a:xfrm>
              <a:off x="3304278"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4F5FE4A-E5F5-DC4B-ACF6-2E1042421E5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793888" y="5197421"/>
              <a:ext cx="925035" cy="948951"/>
            </a:xfrm>
            <a:prstGeom prst="rect">
              <a:avLst/>
            </a:prstGeom>
          </p:spPr>
        </p:pic>
      </p:grpSp>
      <p:grpSp>
        <p:nvGrpSpPr>
          <p:cNvPr id="18" name="Group 17">
            <a:extLst>
              <a:ext uri="{FF2B5EF4-FFF2-40B4-BE49-F238E27FC236}">
                <a16:creationId xmlns:a16="http://schemas.microsoft.com/office/drawing/2014/main" id="{41FFD239-5454-8B44-98CE-9F4BD772736C}"/>
              </a:ext>
            </a:extLst>
          </p:cNvPr>
          <p:cNvGrpSpPr/>
          <p:nvPr/>
        </p:nvGrpSpPr>
        <p:grpSpPr>
          <a:xfrm>
            <a:off x="6461754" y="2358419"/>
            <a:ext cx="821875" cy="821875"/>
            <a:chOff x="12101633" y="4752906"/>
            <a:chExt cx="1837981" cy="1837981"/>
          </a:xfrm>
        </p:grpSpPr>
        <p:sp>
          <p:nvSpPr>
            <p:cNvPr id="10" name="Oval 9">
              <a:extLst>
                <a:ext uri="{FF2B5EF4-FFF2-40B4-BE49-F238E27FC236}">
                  <a16:creationId xmlns:a16="http://schemas.microsoft.com/office/drawing/2014/main" id="{A0CBAF1B-E888-BB45-9FC5-C18942750F8F}"/>
                </a:ext>
              </a:extLst>
            </p:cNvPr>
            <p:cNvSpPr/>
            <p:nvPr/>
          </p:nvSpPr>
          <p:spPr>
            <a:xfrm>
              <a:off x="12101633"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3" name="Picture 12">
              <a:extLst>
                <a:ext uri="{FF2B5EF4-FFF2-40B4-BE49-F238E27FC236}">
                  <a16:creationId xmlns:a16="http://schemas.microsoft.com/office/drawing/2014/main" id="{C335330E-46FD-144C-A6C9-3996805AB31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2448354" y="5094164"/>
              <a:ext cx="1149482" cy="1149482"/>
            </a:xfrm>
            <a:prstGeom prst="rect">
              <a:avLst/>
            </a:prstGeom>
          </p:spPr>
        </p:pic>
      </p:grpSp>
      <p:grpSp>
        <p:nvGrpSpPr>
          <p:cNvPr id="17" name="Group 16">
            <a:extLst>
              <a:ext uri="{FF2B5EF4-FFF2-40B4-BE49-F238E27FC236}">
                <a16:creationId xmlns:a16="http://schemas.microsoft.com/office/drawing/2014/main" id="{7AEDE503-278D-B84F-A416-CE522D8F3A9E}"/>
              </a:ext>
            </a:extLst>
          </p:cNvPr>
          <p:cNvGrpSpPr/>
          <p:nvPr/>
        </p:nvGrpSpPr>
        <p:grpSpPr>
          <a:xfrm>
            <a:off x="1373269" y="4390038"/>
            <a:ext cx="821875" cy="821875"/>
            <a:chOff x="3304278" y="8585845"/>
            <a:chExt cx="1837981" cy="1837981"/>
          </a:xfrm>
        </p:grpSpPr>
        <p:sp>
          <p:nvSpPr>
            <p:cNvPr id="11" name="Oval 10">
              <a:extLst>
                <a:ext uri="{FF2B5EF4-FFF2-40B4-BE49-F238E27FC236}">
                  <a16:creationId xmlns:a16="http://schemas.microsoft.com/office/drawing/2014/main" id="{B910DC52-353C-1741-810C-842B58E18B2F}"/>
                </a:ext>
              </a:extLst>
            </p:cNvPr>
            <p:cNvSpPr/>
            <p:nvPr/>
          </p:nvSpPr>
          <p:spPr>
            <a:xfrm>
              <a:off x="3304278"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a:extLst>
                <a:ext uri="{FF2B5EF4-FFF2-40B4-BE49-F238E27FC236}">
                  <a16:creationId xmlns:a16="http://schemas.microsoft.com/office/drawing/2014/main" id="{430E85A1-CD4C-F540-9A81-8389E09B625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663161" y="8979990"/>
              <a:ext cx="1102654" cy="1102654"/>
            </a:xfrm>
            <a:prstGeom prst="rect">
              <a:avLst/>
            </a:prstGeom>
          </p:spPr>
        </p:pic>
      </p:grpSp>
      <p:grpSp>
        <p:nvGrpSpPr>
          <p:cNvPr id="19" name="Group 18">
            <a:extLst>
              <a:ext uri="{FF2B5EF4-FFF2-40B4-BE49-F238E27FC236}">
                <a16:creationId xmlns:a16="http://schemas.microsoft.com/office/drawing/2014/main" id="{8607EFB2-187D-BD42-A5CB-F3DBA25FCA4B}"/>
              </a:ext>
            </a:extLst>
          </p:cNvPr>
          <p:cNvGrpSpPr/>
          <p:nvPr/>
        </p:nvGrpSpPr>
        <p:grpSpPr>
          <a:xfrm>
            <a:off x="6461754" y="4390039"/>
            <a:ext cx="821875" cy="821875"/>
            <a:chOff x="12101633" y="8585845"/>
            <a:chExt cx="1837981" cy="1837981"/>
          </a:xfrm>
        </p:grpSpPr>
        <p:sp>
          <p:nvSpPr>
            <p:cNvPr id="12" name="Oval 11">
              <a:extLst>
                <a:ext uri="{FF2B5EF4-FFF2-40B4-BE49-F238E27FC236}">
                  <a16:creationId xmlns:a16="http://schemas.microsoft.com/office/drawing/2014/main" id="{EBB56315-E978-7F4F-B499-A73CF0521DD5}"/>
                </a:ext>
              </a:extLst>
            </p:cNvPr>
            <p:cNvSpPr/>
            <p:nvPr/>
          </p:nvSpPr>
          <p:spPr>
            <a:xfrm>
              <a:off x="12101633"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5" name="Picture 14">
              <a:extLst>
                <a:ext uri="{FF2B5EF4-FFF2-40B4-BE49-F238E27FC236}">
                  <a16:creationId xmlns:a16="http://schemas.microsoft.com/office/drawing/2014/main" id="{C495D74D-44A8-D049-80DE-64C52D0C13D6}"/>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2518369" y="9025615"/>
              <a:ext cx="1010061" cy="1010061"/>
            </a:xfrm>
            <a:prstGeom prst="rect">
              <a:avLst/>
            </a:prstGeom>
          </p:spPr>
        </p:pic>
      </p:grpSp>
      <p:sp>
        <p:nvSpPr>
          <p:cNvPr id="20" name="Text Placeholder 7">
            <a:extLst>
              <a:ext uri="{FF2B5EF4-FFF2-40B4-BE49-F238E27FC236}">
                <a16:creationId xmlns:a16="http://schemas.microsoft.com/office/drawing/2014/main" id="{7D49313D-F0F4-0548-B3F7-8CE2B6924955}"/>
              </a:ext>
            </a:extLst>
          </p:cNvPr>
          <p:cNvSpPr>
            <a:spLocks noGrp="1"/>
          </p:cNvSpPr>
          <p:nvPr>
            <p:ph type="body" sz="quarter" idx="13" hasCustomPrompt="1"/>
          </p:nvPr>
        </p:nvSpPr>
        <p:spPr>
          <a:xfrm>
            <a:off x="2283066"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sz="1800">
                <a:latin typeface="Open Sans" panose="020B0606030504020204" pitchFamily="34" charset="0"/>
                <a:ea typeface="Open Sans" panose="020B0606030504020204" pitchFamily="34" charset="0"/>
                <a:cs typeface="Open Sans" panose="020B0606030504020204" pitchFamily="34" charset="0"/>
              </a:rPr>
              <a:t>Caption 1</a:t>
            </a:r>
          </a:p>
        </p:txBody>
      </p:sp>
      <p:sp>
        <p:nvSpPr>
          <p:cNvPr id="21" name="Text Placeholder 7">
            <a:extLst>
              <a:ext uri="{FF2B5EF4-FFF2-40B4-BE49-F238E27FC236}">
                <a16:creationId xmlns:a16="http://schemas.microsoft.com/office/drawing/2014/main" id="{7515B730-7D1F-FD48-A665-3C0A048B9D54}"/>
              </a:ext>
            </a:extLst>
          </p:cNvPr>
          <p:cNvSpPr>
            <a:spLocks noGrp="1"/>
          </p:cNvSpPr>
          <p:nvPr>
            <p:ph type="body" sz="quarter" idx="14" hasCustomPrompt="1"/>
          </p:nvPr>
        </p:nvSpPr>
        <p:spPr>
          <a:xfrm>
            <a:off x="7359159"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2</a:t>
            </a:r>
          </a:p>
        </p:txBody>
      </p:sp>
      <p:sp>
        <p:nvSpPr>
          <p:cNvPr id="22" name="Text Placeholder 7">
            <a:extLst>
              <a:ext uri="{FF2B5EF4-FFF2-40B4-BE49-F238E27FC236}">
                <a16:creationId xmlns:a16="http://schemas.microsoft.com/office/drawing/2014/main" id="{DB16F96B-D2E6-184E-AFD9-498429FD1B85}"/>
              </a:ext>
            </a:extLst>
          </p:cNvPr>
          <p:cNvSpPr>
            <a:spLocks noGrp="1"/>
          </p:cNvSpPr>
          <p:nvPr>
            <p:ph type="body" sz="quarter" idx="15" hasCustomPrompt="1"/>
          </p:nvPr>
        </p:nvSpPr>
        <p:spPr>
          <a:xfrm>
            <a:off x="2283066"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3</a:t>
            </a:r>
          </a:p>
        </p:txBody>
      </p:sp>
      <p:sp>
        <p:nvSpPr>
          <p:cNvPr id="23" name="Text Placeholder 7">
            <a:extLst>
              <a:ext uri="{FF2B5EF4-FFF2-40B4-BE49-F238E27FC236}">
                <a16:creationId xmlns:a16="http://schemas.microsoft.com/office/drawing/2014/main" id="{24695CCC-0648-A642-935F-BD1D00F7B632}"/>
              </a:ext>
            </a:extLst>
          </p:cNvPr>
          <p:cNvSpPr>
            <a:spLocks noGrp="1"/>
          </p:cNvSpPr>
          <p:nvPr>
            <p:ph type="body" sz="quarter" idx="16" hasCustomPrompt="1"/>
          </p:nvPr>
        </p:nvSpPr>
        <p:spPr>
          <a:xfrm>
            <a:off x="7359159"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4</a:t>
            </a:r>
          </a:p>
        </p:txBody>
      </p:sp>
      <p:sp>
        <p:nvSpPr>
          <p:cNvPr id="24" name="Text Placeholder 7">
            <a:extLst>
              <a:ext uri="{FF2B5EF4-FFF2-40B4-BE49-F238E27FC236}">
                <a16:creationId xmlns:a16="http://schemas.microsoft.com/office/drawing/2014/main" id="{249F55FB-3EEA-4646-9423-D8678CDAB667}"/>
              </a:ext>
            </a:extLst>
          </p:cNvPr>
          <p:cNvSpPr>
            <a:spLocks noGrp="1"/>
          </p:cNvSpPr>
          <p:nvPr>
            <p:ph type="body" sz="quarter" idx="17" hasCustomPrompt="1"/>
          </p:nvPr>
        </p:nvSpPr>
        <p:spPr>
          <a:xfrm>
            <a:off x="1280117" y="5608796"/>
            <a:ext cx="9631767" cy="632795"/>
          </a:xfrm>
        </p:spPr>
        <p:txBody>
          <a:bodyPr anchor="ctr" anchorCtr="0">
            <a:noAutofit/>
          </a:bodyPr>
          <a:lstStyle>
            <a:lvl1pPr marL="0" indent="0" algn="ctr">
              <a:buNone/>
              <a:defRPr sz="2400" b="0" i="0">
                <a:solidFill>
                  <a:schemeClr val="tx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Bold statement</a:t>
            </a:r>
          </a:p>
        </p:txBody>
      </p:sp>
      <p:pic>
        <p:nvPicPr>
          <p:cNvPr id="25" name="Scrum Inc_CMYK.pdf" descr="Scrum Inc_CMYK.pdf">
            <a:extLst>
              <a:ext uri="{FF2B5EF4-FFF2-40B4-BE49-F238E27FC236}">
                <a16:creationId xmlns:a16="http://schemas.microsoft.com/office/drawing/2014/main" id="{40C56055-90AC-0A49-B247-CACAF3932D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7" name="Slide Number">
            <a:extLst>
              <a:ext uri="{FF2B5EF4-FFF2-40B4-BE49-F238E27FC236}">
                <a16:creationId xmlns:a16="http://schemas.microsoft.com/office/drawing/2014/main" id="{E8358195-4385-024D-86BB-FF0887BC381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6" name="TextBox 25">
            <a:extLst>
              <a:ext uri="{FF2B5EF4-FFF2-40B4-BE49-F238E27FC236}">
                <a16:creationId xmlns:a16="http://schemas.microsoft.com/office/drawing/2014/main" id="{B1B7B004-84CF-4F69-8C09-DCE58F58101D}"/>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39452745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7542CD-6EC3-4643-B166-B8C36541F6A1}"/>
              </a:ext>
            </a:extLst>
          </p:cNvPr>
          <p:cNvPicPr>
            <a:picLocks noChangeAspect="1"/>
          </p:cNvPicPr>
          <p:nvPr/>
        </p:nvPicPr>
        <p:blipFill>
          <a:blip r:embed="rId2"/>
          <a:stretch>
            <a:fillRect/>
          </a:stretch>
        </p:blipFill>
        <p:spPr>
          <a:xfrm>
            <a:off x="574536" y="1466734"/>
            <a:ext cx="2666504" cy="4513813"/>
          </a:xfrm>
          <a:prstGeom prst="rect">
            <a:avLst/>
          </a:prstGeom>
        </p:spPr>
      </p:pic>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4" name="Text Placeholder 23">
            <a:extLst>
              <a:ext uri="{FF2B5EF4-FFF2-40B4-BE49-F238E27FC236}">
                <a16:creationId xmlns:a16="http://schemas.microsoft.com/office/drawing/2014/main" id="{8738F45A-BC7B-8B47-83F3-C8F446B88F16}"/>
              </a:ext>
            </a:extLst>
          </p:cNvPr>
          <p:cNvSpPr>
            <a:spLocks noGrp="1"/>
          </p:cNvSpPr>
          <p:nvPr>
            <p:ph type="body" sz="quarter" idx="12" hasCustomPrompt="1"/>
          </p:nvPr>
        </p:nvSpPr>
        <p:spPr>
          <a:xfrm>
            <a:off x="3241040" y="150368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rgbClr val="798F48"/>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5" name="Text Placeholder 23">
            <a:extLst>
              <a:ext uri="{FF2B5EF4-FFF2-40B4-BE49-F238E27FC236}">
                <a16:creationId xmlns:a16="http://schemas.microsoft.com/office/drawing/2014/main" id="{FEDF1950-B97E-5F43-B84A-E538749526EE}"/>
              </a:ext>
            </a:extLst>
          </p:cNvPr>
          <p:cNvSpPr>
            <a:spLocks noGrp="1"/>
          </p:cNvSpPr>
          <p:nvPr>
            <p:ph type="body" sz="quarter" idx="13" hasCustomPrompt="1"/>
          </p:nvPr>
        </p:nvSpPr>
        <p:spPr>
          <a:xfrm>
            <a:off x="3241040" y="175768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3241040" y="265176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3241040" y="290576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3241040" y="377952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3241040" y="403352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3241040" y="491744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3241040" y="517144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9" name="Slide Number">
            <a:extLst>
              <a:ext uri="{FF2B5EF4-FFF2-40B4-BE49-F238E27FC236}">
                <a16:creationId xmlns:a16="http://schemas.microsoft.com/office/drawing/2014/main" id="{96E640B6-E344-B646-BEF8-313F63DB046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7" name="TextBox 16">
            <a:extLst>
              <a:ext uri="{FF2B5EF4-FFF2-40B4-BE49-F238E27FC236}">
                <a16:creationId xmlns:a16="http://schemas.microsoft.com/office/drawing/2014/main" id="{D9C8BBC3-0CF3-46A3-A5E1-F450B2FDC51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79248163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2759347" y="1671442"/>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2759347" y="2033191"/>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2759347" y="3086521"/>
            <a:ext cx="5303838" cy="309661"/>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2759347" y="3445692"/>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2759347" y="4545955"/>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2759347" y="4907703"/>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pic>
        <p:nvPicPr>
          <p:cNvPr id="17" name="Picture 16">
            <a:extLst>
              <a:ext uri="{FF2B5EF4-FFF2-40B4-BE49-F238E27FC236}">
                <a16:creationId xmlns:a16="http://schemas.microsoft.com/office/drawing/2014/main" id="{81B2EE14-8EF6-BA46-979C-4F732E594886}"/>
              </a:ext>
            </a:extLst>
          </p:cNvPr>
          <p:cNvPicPr>
            <a:picLocks/>
          </p:cNvPicPr>
          <p:nvPr/>
        </p:nvPicPr>
        <p:blipFill>
          <a:blip r:embed="rId3"/>
          <a:stretch>
            <a:fillRect/>
          </a:stretch>
        </p:blipFill>
        <p:spPr>
          <a:xfrm>
            <a:off x="1566984" y="3222707"/>
            <a:ext cx="682769" cy="682769"/>
          </a:xfrm>
          <a:prstGeom prst="rect">
            <a:avLst/>
          </a:prstGeom>
        </p:spPr>
      </p:pic>
      <p:pic>
        <p:nvPicPr>
          <p:cNvPr id="19" name="Picture 18">
            <a:extLst>
              <a:ext uri="{FF2B5EF4-FFF2-40B4-BE49-F238E27FC236}">
                <a16:creationId xmlns:a16="http://schemas.microsoft.com/office/drawing/2014/main" id="{EB0567AE-48F0-644E-8AD1-816C5926F9E7}"/>
              </a:ext>
            </a:extLst>
          </p:cNvPr>
          <p:cNvPicPr>
            <a:picLocks/>
          </p:cNvPicPr>
          <p:nvPr/>
        </p:nvPicPr>
        <p:blipFill>
          <a:blip r:embed="rId4"/>
          <a:stretch>
            <a:fillRect/>
          </a:stretch>
        </p:blipFill>
        <p:spPr>
          <a:xfrm>
            <a:off x="1520672" y="4666252"/>
            <a:ext cx="682769" cy="682769"/>
          </a:xfrm>
          <a:prstGeom prst="rect">
            <a:avLst/>
          </a:prstGeom>
        </p:spPr>
      </p:pic>
      <p:pic>
        <p:nvPicPr>
          <p:cNvPr id="20" name="Picture 19">
            <a:extLst>
              <a:ext uri="{FF2B5EF4-FFF2-40B4-BE49-F238E27FC236}">
                <a16:creationId xmlns:a16="http://schemas.microsoft.com/office/drawing/2014/main" id="{D2BF4E84-7DC6-AE4A-A478-9EA570836FC6}"/>
              </a:ext>
            </a:extLst>
          </p:cNvPr>
          <p:cNvPicPr>
            <a:picLocks/>
          </p:cNvPicPr>
          <p:nvPr/>
        </p:nvPicPr>
        <p:blipFill>
          <a:blip r:embed="rId5"/>
          <a:stretch>
            <a:fillRect/>
          </a:stretch>
        </p:blipFill>
        <p:spPr>
          <a:xfrm>
            <a:off x="1520672" y="1750780"/>
            <a:ext cx="784331" cy="784331"/>
          </a:xfrm>
          <a:prstGeom prst="rect">
            <a:avLst/>
          </a:prstGeom>
        </p:spPr>
      </p:pic>
      <p:sp>
        <p:nvSpPr>
          <p:cNvPr id="22" name="Slide Number">
            <a:extLst>
              <a:ext uri="{FF2B5EF4-FFF2-40B4-BE49-F238E27FC236}">
                <a16:creationId xmlns:a16="http://schemas.microsoft.com/office/drawing/2014/main" id="{4A901551-E791-AB48-9F43-38133108F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1" name="TextBox 20">
            <a:extLst>
              <a:ext uri="{FF2B5EF4-FFF2-40B4-BE49-F238E27FC236}">
                <a16:creationId xmlns:a16="http://schemas.microsoft.com/office/drawing/2014/main" id="{E1E5B23E-F457-4DAC-BDCD-6AC2DF5C03B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0728563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75B66449-6292-4343-ACAE-6B440B8D04BF}"/>
              </a:ext>
            </a:extLst>
          </p:cNvPr>
          <p:cNvSpPr/>
          <p:nvPr/>
        </p:nvSpPr>
        <p:spPr bwMode="auto">
          <a:xfrm flipV="1">
            <a:off x="565969"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Text Placeholder 7">
            <a:extLst>
              <a:ext uri="{FF2B5EF4-FFF2-40B4-BE49-F238E27FC236}">
                <a16:creationId xmlns:a16="http://schemas.microsoft.com/office/drawing/2014/main" id="{46065E6E-D452-C246-A1DA-F8FA500AC790}"/>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11">
            <a:extLst>
              <a:ext uri="{FF2B5EF4-FFF2-40B4-BE49-F238E27FC236}">
                <a16:creationId xmlns:a16="http://schemas.microsoft.com/office/drawing/2014/main" id="{5086F23A-83AF-CC41-AEF1-8607FCAA79EC}"/>
              </a:ext>
            </a:extLst>
          </p:cNvPr>
          <p:cNvSpPr>
            <a:spLocks noGrp="1"/>
          </p:cNvSpPr>
          <p:nvPr>
            <p:ph type="body" sz="quarter" idx="12" hasCustomPrompt="1"/>
          </p:nvPr>
        </p:nvSpPr>
        <p:spPr>
          <a:xfrm>
            <a:off x="638919"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15" name="Text Placeholder 14">
            <a:extLst>
              <a:ext uri="{FF2B5EF4-FFF2-40B4-BE49-F238E27FC236}">
                <a16:creationId xmlns:a16="http://schemas.microsoft.com/office/drawing/2014/main" id="{6E042BB3-39E4-634E-8F11-42B4E1F6906B}"/>
              </a:ext>
            </a:extLst>
          </p:cNvPr>
          <p:cNvSpPr>
            <a:spLocks noGrp="1"/>
          </p:cNvSpPr>
          <p:nvPr>
            <p:ph type="body" sz="quarter" idx="13" hasCustomPrompt="1"/>
          </p:nvPr>
        </p:nvSpPr>
        <p:spPr>
          <a:xfrm>
            <a:off x="638919"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2" name="Rectangle: Single Corner Snipped 3">
            <a:extLst>
              <a:ext uri="{FF2B5EF4-FFF2-40B4-BE49-F238E27FC236}">
                <a16:creationId xmlns:a16="http://schemas.microsoft.com/office/drawing/2014/main" id="{6893FAC7-E04E-F846-9249-1626AF285AC8}"/>
              </a:ext>
            </a:extLst>
          </p:cNvPr>
          <p:cNvSpPr/>
          <p:nvPr/>
        </p:nvSpPr>
        <p:spPr bwMode="auto">
          <a:xfrm flipV="1">
            <a:off x="4383244" y="156368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3" name="Text Placeholder 11">
            <a:extLst>
              <a:ext uri="{FF2B5EF4-FFF2-40B4-BE49-F238E27FC236}">
                <a16:creationId xmlns:a16="http://schemas.microsoft.com/office/drawing/2014/main" id="{B29794C6-77E5-F544-9150-3FEEEBEDF176}"/>
              </a:ext>
            </a:extLst>
          </p:cNvPr>
          <p:cNvSpPr>
            <a:spLocks noGrp="1"/>
          </p:cNvSpPr>
          <p:nvPr>
            <p:ph type="body" sz="quarter" idx="14" hasCustomPrompt="1"/>
          </p:nvPr>
        </p:nvSpPr>
        <p:spPr>
          <a:xfrm>
            <a:off x="4456194"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4" name="Text Placeholder 14">
            <a:extLst>
              <a:ext uri="{FF2B5EF4-FFF2-40B4-BE49-F238E27FC236}">
                <a16:creationId xmlns:a16="http://schemas.microsoft.com/office/drawing/2014/main" id="{87DBDEAD-005B-8646-B1B9-AEEC382DC7C2}"/>
              </a:ext>
            </a:extLst>
          </p:cNvPr>
          <p:cNvSpPr>
            <a:spLocks noGrp="1"/>
          </p:cNvSpPr>
          <p:nvPr>
            <p:ph type="body" sz="quarter" idx="15" hasCustomPrompt="1"/>
          </p:nvPr>
        </p:nvSpPr>
        <p:spPr>
          <a:xfrm>
            <a:off x="4462034"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5" name="Rectangle: Single Corner Snipped 3">
            <a:extLst>
              <a:ext uri="{FF2B5EF4-FFF2-40B4-BE49-F238E27FC236}">
                <a16:creationId xmlns:a16="http://schemas.microsoft.com/office/drawing/2014/main" id="{B090DF55-05AF-5646-9784-E06B55EFC2D7}"/>
              </a:ext>
            </a:extLst>
          </p:cNvPr>
          <p:cNvSpPr/>
          <p:nvPr/>
        </p:nvSpPr>
        <p:spPr bwMode="auto">
          <a:xfrm flipV="1">
            <a:off x="8197528"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6" name="Text Placeholder 11">
            <a:extLst>
              <a:ext uri="{FF2B5EF4-FFF2-40B4-BE49-F238E27FC236}">
                <a16:creationId xmlns:a16="http://schemas.microsoft.com/office/drawing/2014/main" id="{77C3E9D3-15CE-EB45-AB52-58A9E13B88EB}"/>
              </a:ext>
            </a:extLst>
          </p:cNvPr>
          <p:cNvSpPr>
            <a:spLocks noGrp="1"/>
          </p:cNvSpPr>
          <p:nvPr>
            <p:ph type="body" sz="quarter" idx="16" hasCustomPrompt="1"/>
          </p:nvPr>
        </p:nvSpPr>
        <p:spPr>
          <a:xfrm>
            <a:off x="8270478"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7" name="Text Placeholder 14">
            <a:extLst>
              <a:ext uri="{FF2B5EF4-FFF2-40B4-BE49-F238E27FC236}">
                <a16:creationId xmlns:a16="http://schemas.microsoft.com/office/drawing/2014/main" id="{1A45F6B4-6C1A-8849-9D77-B1614EFA2061}"/>
              </a:ext>
            </a:extLst>
          </p:cNvPr>
          <p:cNvSpPr>
            <a:spLocks noGrp="1"/>
          </p:cNvSpPr>
          <p:nvPr>
            <p:ph type="body" sz="quarter" idx="17" hasCustomPrompt="1"/>
          </p:nvPr>
        </p:nvSpPr>
        <p:spPr>
          <a:xfrm>
            <a:off x="8270478"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8" name="Rectangle: Single Corner Snipped 3">
            <a:extLst>
              <a:ext uri="{FF2B5EF4-FFF2-40B4-BE49-F238E27FC236}">
                <a16:creationId xmlns:a16="http://schemas.microsoft.com/office/drawing/2014/main" id="{822A58CE-05CE-4544-9521-012C27EB8FC8}"/>
              </a:ext>
            </a:extLst>
          </p:cNvPr>
          <p:cNvSpPr/>
          <p:nvPr/>
        </p:nvSpPr>
        <p:spPr bwMode="auto">
          <a:xfrm flipV="1">
            <a:off x="565969"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9" name="Text Placeholder 11">
            <a:extLst>
              <a:ext uri="{FF2B5EF4-FFF2-40B4-BE49-F238E27FC236}">
                <a16:creationId xmlns:a16="http://schemas.microsoft.com/office/drawing/2014/main" id="{E7832FCA-C1AE-3240-B0DA-B12B0EBFEC75}"/>
              </a:ext>
            </a:extLst>
          </p:cNvPr>
          <p:cNvSpPr>
            <a:spLocks noGrp="1"/>
          </p:cNvSpPr>
          <p:nvPr>
            <p:ph type="body" sz="quarter" idx="18" hasCustomPrompt="1"/>
          </p:nvPr>
        </p:nvSpPr>
        <p:spPr>
          <a:xfrm>
            <a:off x="638919"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0" name="Text Placeholder 14">
            <a:extLst>
              <a:ext uri="{FF2B5EF4-FFF2-40B4-BE49-F238E27FC236}">
                <a16:creationId xmlns:a16="http://schemas.microsoft.com/office/drawing/2014/main" id="{C893DAAA-0875-DB46-881D-CE93FA968887}"/>
              </a:ext>
            </a:extLst>
          </p:cNvPr>
          <p:cNvSpPr>
            <a:spLocks noGrp="1"/>
          </p:cNvSpPr>
          <p:nvPr>
            <p:ph type="body" sz="quarter" idx="19" hasCustomPrompt="1"/>
          </p:nvPr>
        </p:nvSpPr>
        <p:spPr>
          <a:xfrm>
            <a:off x="638919"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1" name="Rectangle: Single Corner Snipped 3">
            <a:extLst>
              <a:ext uri="{FF2B5EF4-FFF2-40B4-BE49-F238E27FC236}">
                <a16:creationId xmlns:a16="http://schemas.microsoft.com/office/drawing/2014/main" id="{449D4A30-CC28-8642-A067-B3922F0ECF13}"/>
              </a:ext>
            </a:extLst>
          </p:cNvPr>
          <p:cNvSpPr/>
          <p:nvPr/>
        </p:nvSpPr>
        <p:spPr bwMode="auto">
          <a:xfrm flipV="1">
            <a:off x="4383244" y="30673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2" name="Text Placeholder 11">
            <a:extLst>
              <a:ext uri="{FF2B5EF4-FFF2-40B4-BE49-F238E27FC236}">
                <a16:creationId xmlns:a16="http://schemas.microsoft.com/office/drawing/2014/main" id="{45F7B588-F1B9-C94F-87F5-E101A0D50409}"/>
              </a:ext>
            </a:extLst>
          </p:cNvPr>
          <p:cNvSpPr>
            <a:spLocks noGrp="1"/>
          </p:cNvSpPr>
          <p:nvPr>
            <p:ph type="body" sz="quarter" idx="20" hasCustomPrompt="1"/>
          </p:nvPr>
        </p:nvSpPr>
        <p:spPr>
          <a:xfrm>
            <a:off x="4456194"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3" name="Text Placeholder 14">
            <a:extLst>
              <a:ext uri="{FF2B5EF4-FFF2-40B4-BE49-F238E27FC236}">
                <a16:creationId xmlns:a16="http://schemas.microsoft.com/office/drawing/2014/main" id="{4CDADA3C-E434-1A45-B356-AE23E8493D95}"/>
              </a:ext>
            </a:extLst>
          </p:cNvPr>
          <p:cNvSpPr>
            <a:spLocks noGrp="1"/>
          </p:cNvSpPr>
          <p:nvPr>
            <p:ph type="body" sz="quarter" idx="21" hasCustomPrompt="1"/>
          </p:nvPr>
        </p:nvSpPr>
        <p:spPr>
          <a:xfrm>
            <a:off x="4462034"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4" name="Rectangle: Single Corner Snipped 3">
            <a:extLst>
              <a:ext uri="{FF2B5EF4-FFF2-40B4-BE49-F238E27FC236}">
                <a16:creationId xmlns:a16="http://schemas.microsoft.com/office/drawing/2014/main" id="{7FC8CEC5-99BD-B344-B9D0-1DA8F57A5F60}"/>
              </a:ext>
            </a:extLst>
          </p:cNvPr>
          <p:cNvSpPr/>
          <p:nvPr/>
        </p:nvSpPr>
        <p:spPr bwMode="auto">
          <a:xfrm flipV="1">
            <a:off x="8197528"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5" name="Text Placeholder 11">
            <a:extLst>
              <a:ext uri="{FF2B5EF4-FFF2-40B4-BE49-F238E27FC236}">
                <a16:creationId xmlns:a16="http://schemas.microsoft.com/office/drawing/2014/main" id="{EFBED2D4-D3A5-3549-94CB-167188D3C94F}"/>
              </a:ext>
            </a:extLst>
          </p:cNvPr>
          <p:cNvSpPr>
            <a:spLocks noGrp="1"/>
          </p:cNvSpPr>
          <p:nvPr>
            <p:ph type="body" sz="quarter" idx="22" hasCustomPrompt="1"/>
          </p:nvPr>
        </p:nvSpPr>
        <p:spPr>
          <a:xfrm>
            <a:off x="8270478"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6" name="Text Placeholder 14">
            <a:extLst>
              <a:ext uri="{FF2B5EF4-FFF2-40B4-BE49-F238E27FC236}">
                <a16:creationId xmlns:a16="http://schemas.microsoft.com/office/drawing/2014/main" id="{439CF40F-6292-244C-BDCE-88D503327785}"/>
              </a:ext>
            </a:extLst>
          </p:cNvPr>
          <p:cNvSpPr>
            <a:spLocks noGrp="1"/>
          </p:cNvSpPr>
          <p:nvPr>
            <p:ph type="body" sz="quarter" idx="23" hasCustomPrompt="1"/>
          </p:nvPr>
        </p:nvSpPr>
        <p:spPr>
          <a:xfrm>
            <a:off x="8270478"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7" name="Rectangle: Single Corner Snipped 3">
            <a:extLst>
              <a:ext uri="{FF2B5EF4-FFF2-40B4-BE49-F238E27FC236}">
                <a16:creationId xmlns:a16="http://schemas.microsoft.com/office/drawing/2014/main" id="{CFBC30D6-5F6C-AA40-938D-420BAC159879}"/>
              </a:ext>
            </a:extLst>
          </p:cNvPr>
          <p:cNvSpPr/>
          <p:nvPr/>
        </p:nvSpPr>
        <p:spPr bwMode="auto">
          <a:xfrm flipV="1">
            <a:off x="565969"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8" name="Text Placeholder 11">
            <a:extLst>
              <a:ext uri="{FF2B5EF4-FFF2-40B4-BE49-F238E27FC236}">
                <a16:creationId xmlns:a16="http://schemas.microsoft.com/office/drawing/2014/main" id="{504681AB-69E7-4848-B25B-06D5D08B0705}"/>
              </a:ext>
            </a:extLst>
          </p:cNvPr>
          <p:cNvSpPr>
            <a:spLocks noGrp="1"/>
          </p:cNvSpPr>
          <p:nvPr>
            <p:ph type="body" sz="quarter" idx="24" hasCustomPrompt="1"/>
          </p:nvPr>
        </p:nvSpPr>
        <p:spPr>
          <a:xfrm>
            <a:off x="638919"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9" name="Text Placeholder 14">
            <a:extLst>
              <a:ext uri="{FF2B5EF4-FFF2-40B4-BE49-F238E27FC236}">
                <a16:creationId xmlns:a16="http://schemas.microsoft.com/office/drawing/2014/main" id="{022BE5AC-F20F-2243-BAAF-D52EC23C65C1}"/>
              </a:ext>
            </a:extLst>
          </p:cNvPr>
          <p:cNvSpPr>
            <a:spLocks noGrp="1"/>
          </p:cNvSpPr>
          <p:nvPr>
            <p:ph type="body" sz="quarter" idx="25" hasCustomPrompt="1"/>
          </p:nvPr>
        </p:nvSpPr>
        <p:spPr>
          <a:xfrm>
            <a:off x="638919"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0" name="Rectangle: Single Corner Snipped 3">
            <a:extLst>
              <a:ext uri="{FF2B5EF4-FFF2-40B4-BE49-F238E27FC236}">
                <a16:creationId xmlns:a16="http://schemas.microsoft.com/office/drawing/2014/main" id="{D9036223-C401-A14A-A4E5-2756A90BD9F4}"/>
              </a:ext>
            </a:extLst>
          </p:cNvPr>
          <p:cNvSpPr/>
          <p:nvPr/>
        </p:nvSpPr>
        <p:spPr bwMode="auto">
          <a:xfrm flipV="1">
            <a:off x="4383244" y="45405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1" name="Text Placeholder 11">
            <a:extLst>
              <a:ext uri="{FF2B5EF4-FFF2-40B4-BE49-F238E27FC236}">
                <a16:creationId xmlns:a16="http://schemas.microsoft.com/office/drawing/2014/main" id="{FF43CDBC-0AF4-D140-83B0-D528310B3FF8}"/>
              </a:ext>
            </a:extLst>
          </p:cNvPr>
          <p:cNvSpPr>
            <a:spLocks noGrp="1"/>
          </p:cNvSpPr>
          <p:nvPr>
            <p:ph type="body" sz="quarter" idx="26" hasCustomPrompt="1"/>
          </p:nvPr>
        </p:nvSpPr>
        <p:spPr>
          <a:xfrm>
            <a:off x="4456194"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2" name="Text Placeholder 14">
            <a:extLst>
              <a:ext uri="{FF2B5EF4-FFF2-40B4-BE49-F238E27FC236}">
                <a16:creationId xmlns:a16="http://schemas.microsoft.com/office/drawing/2014/main" id="{90DCB6BA-0060-9746-96D4-E848602C6704}"/>
              </a:ext>
            </a:extLst>
          </p:cNvPr>
          <p:cNvSpPr>
            <a:spLocks noGrp="1"/>
          </p:cNvSpPr>
          <p:nvPr>
            <p:ph type="body" sz="quarter" idx="27" hasCustomPrompt="1"/>
          </p:nvPr>
        </p:nvSpPr>
        <p:spPr>
          <a:xfrm>
            <a:off x="4462034"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3" name="Rectangle: Single Corner Snipped 3">
            <a:extLst>
              <a:ext uri="{FF2B5EF4-FFF2-40B4-BE49-F238E27FC236}">
                <a16:creationId xmlns:a16="http://schemas.microsoft.com/office/drawing/2014/main" id="{57EA816B-1182-2F4D-8B6B-B46B48DDC7BC}"/>
              </a:ext>
            </a:extLst>
          </p:cNvPr>
          <p:cNvSpPr/>
          <p:nvPr/>
        </p:nvSpPr>
        <p:spPr bwMode="auto">
          <a:xfrm flipV="1">
            <a:off x="8197528"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4" name="Text Placeholder 11">
            <a:extLst>
              <a:ext uri="{FF2B5EF4-FFF2-40B4-BE49-F238E27FC236}">
                <a16:creationId xmlns:a16="http://schemas.microsoft.com/office/drawing/2014/main" id="{C77AE778-1D73-0D47-BF5E-08C8805CB8D6}"/>
              </a:ext>
            </a:extLst>
          </p:cNvPr>
          <p:cNvSpPr>
            <a:spLocks noGrp="1"/>
          </p:cNvSpPr>
          <p:nvPr>
            <p:ph type="body" sz="quarter" idx="28" hasCustomPrompt="1"/>
          </p:nvPr>
        </p:nvSpPr>
        <p:spPr>
          <a:xfrm>
            <a:off x="8270478"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5" name="Text Placeholder 14">
            <a:extLst>
              <a:ext uri="{FF2B5EF4-FFF2-40B4-BE49-F238E27FC236}">
                <a16:creationId xmlns:a16="http://schemas.microsoft.com/office/drawing/2014/main" id="{07C1A8FC-710D-7A45-A0F8-886A5BCFDE1C}"/>
              </a:ext>
            </a:extLst>
          </p:cNvPr>
          <p:cNvSpPr>
            <a:spLocks noGrp="1"/>
          </p:cNvSpPr>
          <p:nvPr>
            <p:ph type="body" sz="quarter" idx="29" hasCustomPrompt="1"/>
          </p:nvPr>
        </p:nvSpPr>
        <p:spPr>
          <a:xfrm>
            <a:off x="8270478"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6" name="Rectangle 45">
            <a:extLst>
              <a:ext uri="{FF2B5EF4-FFF2-40B4-BE49-F238E27FC236}">
                <a16:creationId xmlns:a16="http://schemas.microsoft.com/office/drawing/2014/main" id="{DCEDA46D-981B-8C48-9357-2AEF3195F1C7}"/>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 Placeholder 23">
            <a:extLst>
              <a:ext uri="{FF2B5EF4-FFF2-40B4-BE49-F238E27FC236}">
                <a16:creationId xmlns:a16="http://schemas.microsoft.com/office/drawing/2014/main" id="{75F5D77F-C52A-A142-A38C-38AF65DD0993}"/>
              </a:ext>
            </a:extLst>
          </p:cNvPr>
          <p:cNvSpPr>
            <a:spLocks noGrp="1"/>
          </p:cNvSpPr>
          <p:nvPr>
            <p:ph type="body" sz="quarter" idx="3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
        <p:nvSpPr>
          <p:cNvPr id="49" name="Slide Number">
            <a:extLst>
              <a:ext uri="{FF2B5EF4-FFF2-40B4-BE49-F238E27FC236}">
                <a16:creationId xmlns:a16="http://schemas.microsoft.com/office/drawing/2014/main" id="{5AF74C60-A444-5E43-AF4E-EE7F9624A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48" name="TextBox 47">
            <a:extLst>
              <a:ext uri="{FF2B5EF4-FFF2-40B4-BE49-F238E27FC236}">
                <a16:creationId xmlns:a16="http://schemas.microsoft.com/office/drawing/2014/main" id="{769C1A17-8FB2-430B-A5B0-487A58B52A0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8255010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Bios">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6595669" y="3350260"/>
            <a:ext cx="4995469" cy="2462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p:cNvSpPr/>
          <p:nvPr/>
        </p:nvSpPr>
        <p:spPr>
          <a:xfrm>
            <a:off x="6337300" y="3350260"/>
            <a:ext cx="25836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Body Level One…"/>
          <p:cNvSpPr txBox="1">
            <a:spLocks noGrp="1"/>
          </p:cNvSpPr>
          <p:nvPr>
            <p:ph type="body" sz="half" idx="1"/>
          </p:nvPr>
        </p:nvSpPr>
        <p:spPr>
          <a:xfrm>
            <a:off x="6756502" y="1860548"/>
            <a:ext cx="4648200" cy="3867152"/>
          </a:xfrm>
          <a:prstGeom prst="rect">
            <a:avLst/>
          </a:prstGeom>
        </p:spPr>
        <p:txBody>
          <a:bodyPr anchor="t">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Box 9"/>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4" name="Text Placeholder 7">
            <a:extLst>
              <a:ext uri="{FF2B5EF4-FFF2-40B4-BE49-F238E27FC236}">
                <a16:creationId xmlns:a16="http://schemas.microsoft.com/office/drawing/2014/main" id="{EAAED486-B647-D142-BEEF-79A9C3A4FC60}"/>
              </a:ext>
            </a:extLst>
          </p:cNvPr>
          <p:cNvSpPr>
            <a:spLocks noGrp="1"/>
          </p:cNvSpPr>
          <p:nvPr>
            <p:ph type="body" sz="quarter" idx="13" hasCustomPrompt="1"/>
          </p:nvPr>
        </p:nvSpPr>
        <p:spPr>
          <a:xfrm>
            <a:off x="6756503" y="1079421"/>
            <a:ext cx="4648200" cy="64150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Short Header</a:t>
            </a:r>
          </a:p>
        </p:txBody>
      </p:sp>
      <p:pic>
        <p:nvPicPr>
          <p:cNvPr id="15" name="Scrum Inc_CMYK.pdf" descr="Scrum Inc_CMYK.pdf">
            <a:extLst>
              <a:ext uri="{FF2B5EF4-FFF2-40B4-BE49-F238E27FC236}">
                <a16:creationId xmlns:a16="http://schemas.microsoft.com/office/drawing/2014/main" id="{2EA30E13-F476-4C4A-9F2C-26E160937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2" name="Slide Number">
            <a:extLst>
              <a:ext uri="{FF2B5EF4-FFF2-40B4-BE49-F238E27FC236}">
                <a16:creationId xmlns:a16="http://schemas.microsoft.com/office/drawing/2014/main" id="{1C883696-C597-8B4F-8992-D7627561EE95}"/>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1246758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Quote/Question">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sp>
        <p:nvSpPr>
          <p:cNvPr id="8" name="TextBox 7"/>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 name="Slide Number">
            <a:extLst>
              <a:ext uri="{FF2B5EF4-FFF2-40B4-BE49-F238E27FC236}">
                <a16:creationId xmlns:a16="http://schemas.microsoft.com/office/drawing/2014/main" id="{679AF3B3-201A-1B4F-B240-1C6A8B94CBC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260051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reserve="1">
  <p:cSld name="Style Guid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 name="Rectangle 1"/>
          <p:cNvSpPr/>
          <p:nvPr/>
        </p:nvSpPr>
        <p:spPr>
          <a:xfrm>
            <a:off x="6511537" y="1044209"/>
            <a:ext cx="8171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p:cNvSpPr/>
          <p:nvPr/>
        </p:nvSpPr>
        <p:spPr>
          <a:xfrm>
            <a:off x="7878274" y="1044209"/>
            <a:ext cx="817124" cy="24622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p:cNvSpPr/>
          <p:nvPr/>
        </p:nvSpPr>
        <p:spPr>
          <a:xfrm>
            <a:off x="9245010" y="1044209"/>
            <a:ext cx="817124" cy="246221"/>
          </a:xfrm>
          <a:prstGeom prst="rect">
            <a:avLst/>
          </a:prstGeom>
          <a:solidFill>
            <a:srgbClr val="4C4C4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2"/>
          <p:cNvSpPr txBox="1"/>
          <p:nvPr/>
        </p:nvSpPr>
        <p:spPr>
          <a:xfrm>
            <a:off x="6511537"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#cc0000</a:t>
            </a:r>
          </a:p>
        </p:txBody>
      </p:sp>
      <p:sp>
        <p:nvSpPr>
          <p:cNvPr id="10" name="TextBox 9"/>
          <p:cNvSpPr txBox="1"/>
          <p:nvPr/>
        </p:nvSpPr>
        <p:spPr>
          <a:xfrm>
            <a:off x="7882789"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#000000</a:t>
            </a:r>
          </a:p>
        </p:txBody>
      </p:sp>
      <p:sp>
        <p:nvSpPr>
          <p:cNvPr id="11" name="TextBox 10"/>
          <p:cNvSpPr txBox="1"/>
          <p:nvPr/>
        </p:nvSpPr>
        <p:spPr>
          <a:xfrm>
            <a:off x="9245008"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#4c4c4c</a:t>
            </a:r>
          </a:p>
        </p:txBody>
      </p:sp>
      <p:sp>
        <p:nvSpPr>
          <p:cNvPr id="4" name="TextBox 3"/>
          <p:cNvSpPr txBox="1"/>
          <p:nvPr/>
        </p:nvSpPr>
        <p:spPr>
          <a:xfrm>
            <a:off x="1001950" y="635792"/>
            <a:ext cx="3258809"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Fonts</a:t>
            </a:r>
          </a:p>
        </p:txBody>
      </p:sp>
      <p:sp>
        <p:nvSpPr>
          <p:cNvPr id="13" name="TextBox 12"/>
          <p:cNvSpPr txBox="1"/>
          <p:nvPr/>
        </p:nvSpPr>
        <p:spPr>
          <a:xfrm>
            <a:off x="1001949" y="1167319"/>
            <a:ext cx="3754877" cy="2435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Bold – Headers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Open Sans SemiBold" charset="0"/>
                <a:ea typeface="Open Sans SemiBold" charset="0"/>
                <a:cs typeface="Open Sans SemiBold" charset="0"/>
                <a:sym typeface="Helvetica Neue"/>
              </a:rPr>
              <a:t>Open Sans Semi Bold - Emphasis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 Body Copy</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5" name="TextBox 4"/>
          <p:cNvSpPr txBox="1"/>
          <p:nvPr/>
        </p:nvSpPr>
        <p:spPr>
          <a:xfrm>
            <a:off x="1001949" y="4317849"/>
            <a:ext cx="5509588"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prevent text box from auto-sizing and changing font size:</a:t>
            </a: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Click Text Box</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Format</a:t>
            </a:r>
            <a:r>
              <a:rPr kumimoji="0" lang="mr-IN" sz="1500" b="0" i="0" u="none" strike="noStrike" cap="none" spc="0" normalizeH="0" baseline="0">
                <a:ln>
                  <a:noFill/>
                </a:ln>
                <a:solidFill>
                  <a:srgbClr val="000000"/>
                </a:solidFill>
                <a:effectLst/>
                <a:uFillTx/>
                <a:latin typeface="Calibri" panose="020F0502020204030204" pitchFamily="34" charset="0"/>
                <a:ea typeface="Open Sans" charset="0"/>
                <a:cs typeface="Open Sans" charset="0"/>
                <a:sym typeface="Helvetica Neue"/>
              </a:rPr>
              <a:t>…</a:t>
            </a: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 More Options</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Vertical Alignment: Top or Middle</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Do Not AutoFit</a:t>
            </a:r>
          </a:p>
          <a:p>
            <a:pPr marL="257175" marR="0" indent="-257175" algn="l" defTabSz="412750" rtl="0" fontAlgn="auto" latinLnBrk="0" hangingPunct="0">
              <a:lnSpc>
                <a:spcPct val="100000"/>
              </a:lnSpc>
              <a:spcBef>
                <a:spcPts val="0"/>
              </a:spcBef>
              <a:spcAft>
                <a:spcPts val="0"/>
              </a:spcAft>
              <a:buClrTx/>
              <a:buSzTx/>
              <a:buFontTx/>
              <a:buAutoNum type="arabicPeriod"/>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6" name="TextBox 15"/>
          <p:cNvSpPr txBox="1"/>
          <p:nvPr/>
        </p:nvSpPr>
        <p:spPr>
          <a:xfrm>
            <a:off x="6920099" y="4317849"/>
            <a:ext cx="4561550" cy="2350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download Open Sans: </a:t>
            </a: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hlinkClick r:id="rId3"/>
              </a:rPr>
              <a:t>https://drive.google.com/open?id=12Fs7zbIlM1lLYmbi86yv9EruIZG5xZDr</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HBR on basic slide design:</a:t>
            </a:r>
          </a:p>
          <a:p>
            <a:pPr marL="0" marR="0" indent="0" algn="l" defTabSz="412750" rtl="0" fontAlgn="auto" latinLnBrk="0" hangingPunct="0">
              <a:lnSpc>
                <a:spcPct val="100000"/>
              </a:lnSpc>
              <a:spcBef>
                <a:spcPts val="0"/>
              </a:spcBef>
              <a:spcAft>
                <a:spcPts val="0"/>
              </a:spcAft>
              <a:buClrTx/>
              <a:buSzTx/>
              <a:buFontTx/>
              <a:buNone/>
              <a:tabLst/>
            </a:pPr>
            <a:r>
              <a:rPr lang="en-US" sz="900" b="0" i="0">
                <a:latin typeface="Calibri" panose="020F0502020204030204" pitchFamily="34" charset="0"/>
                <a:ea typeface="Open Sans" panose="020B0606030504020204" pitchFamily="34" charset="0"/>
                <a:cs typeface="Calibri" panose="020F0502020204030204" pitchFamily="34" charset="0"/>
                <a:hlinkClick r:id="rId4"/>
              </a:rPr>
              <a:t>https://hbr.org/2012/10/do-your-slides-pass-the-glance-test</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50612123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reserve="1">
  <p:cSld name="Title_Blank">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5" name="Title Text"/>
          <p:cNvSpPr txBox="1">
            <a:spLocks noGrp="1"/>
          </p:cNvSpPr>
          <p:nvPr>
            <p:ph type="title"/>
          </p:nvPr>
        </p:nvSpPr>
        <p:spPr>
          <a:prstGeom prst="rect">
            <a:avLst/>
          </a:prstGeom>
        </p:spPr>
        <p:txBody>
          <a:bodyPr/>
          <a:lstStyle/>
          <a:p>
            <a:r>
              <a:t>Title Text</a:t>
            </a:r>
          </a:p>
        </p:txBody>
      </p:sp>
      <p:sp>
        <p:nvSpPr>
          <p:cNvPr id="6" name="TextBox 5">
            <a:extLst>
              <a:ext uri="{FF2B5EF4-FFF2-40B4-BE49-F238E27FC236}">
                <a16:creationId xmlns:a16="http://schemas.microsoft.com/office/drawing/2014/main" id="{E4519907-D8D6-4A15-B51C-18B75DBA15FB}"/>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9CBBE234-DEDE-9140-80FE-7B39C6F0A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Tree>
    <p:extLst>
      <p:ext uri="{BB962C8B-B14F-4D97-AF65-F5344CB8AC3E}">
        <p14:creationId xmlns:p14="http://schemas.microsoft.com/office/powerpoint/2010/main" val="170836548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6CE98-276F-FB40-907B-44143153548C}"/>
              </a:ext>
            </a:extLst>
          </p:cNvPr>
          <p:cNvSpPr>
            <a:spLocks noGrp="1"/>
          </p:cNvSpPr>
          <p:nvPr>
            <p:ph type="dt" sz="half" idx="10"/>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endParaRPr lang="en-US"/>
          </a:p>
        </p:txBody>
      </p:sp>
      <p:sp>
        <p:nvSpPr>
          <p:cNvPr id="3" name="Footer Placeholder 2">
            <a:extLst>
              <a:ext uri="{FF2B5EF4-FFF2-40B4-BE49-F238E27FC236}">
                <a16:creationId xmlns:a16="http://schemas.microsoft.com/office/drawing/2014/main" id="{B6F4EC37-EC4D-E746-B8D2-AB197D4965FA}"/>
              </a:ext>
            </a:extLst>
          </p:cNvPr>
          <p:cNvSpPr>
            <a:spLocks noGrp="1"/>
          </p:cNvSpPr>
          <p:nvPr>
            <p:ph type="ftr" sz="quarter" idx="11"/>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r>
              <a:rPr lang="en-US"/>
              <a:t>Test</a:t>
            </a:r>
          </a:p>
        </p:txBody>
      </p:sp>
      <p:sp>
        <p:nvSpPr>
          <p:cNvPr id="4" name="Slide Number Placeholder 3">
            <a:extLst>
              <a:ext uri="{FF2B5EF4-FFF2-40B4-BE49-F238E27FC236}">
                <a16:creationId xmlns:a16="http://schemas.microsoft.com/office/drawing/2014/main" id="{F574F58A-4F4A-BB47-9908-BB16D6FA8B7B}"/>
              </a:ext>
            </a:extLst>
          </p:cNvPr>
          <p:cNvSpPr>
            <a:spLocks noGrp="1"/>
          </p:cNvSpPr>
          <p:nvPr>
            <p:ph type="sldNum" sz="quarter" idx="12"/>
          </p:nvPr>
        </p:nvSpPr>
        <p:spPr>
          <a:xfrm>
            <a:off x="5987397" y="6540500"/>
            <a:ext cx="267702" cy="287258"/>
          </a:xfrm>
        </p:spPr>
        <p:txBody>
          <a:bodyPr/>
          <a:lstStyle/>
          <a:p>
            <a:fld id="{BBD55E9E-DF52-6242-AA92-CF4CA661F371}" type="slidenum">
              <a:rPr lang="en-US" smtClean="0"/>
              <a:t>‹#›</a:t>
            </a:fld>
            <a:endParaRPr lang="en-US"/>
          </a:p>
        </p:txBody>
      </p:sp>
      <p:sp>
        <p:nvSpPr>
          <p:cNvPr id="5" name="TextBox 4">
            <a:extLst>
              <a:ext uri="{FF2B5EF4-FFF2-40B4-BE49-F238E27FC236}">
                <a16:creationId xmlns:a16="http://schemas.microsoft.com/office/drawing/2014/main" id="{11727033-4B55-414F-A9AF-08A27D419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663889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reserve="1">
  <p:cSld name="1_Title, Bullets &amp; Photo">
    <p:spTree>
      <p:nvGrpSpPr>
        <p:cNvPr id="1" name=""/>
        <p:cNvGrpSpPr/>
        <p:nvPr/>
      </p:nvGrpSpPr>
      <p:grpSpPr>
        <a:xfrm>
          <a:off x="0" y="0"/>
          <a:ext cx="0" cy="0"/>
          <a:chOff x="0" y="0"/>
          <a:chExt cx="0" cy="0"/>
        </a:xfrm>
      </p:grpSpPr>
      <p:sp>
        <p:nvSpPr>
          <p:cNvPr id="24" name="Image"/>
          <p:cNvSpPr>
            <a:spLocks noGrp="1"/>
          </p:cNvSpPr>
          <p:nvPr>
            <p:ph type="pic" sz="quarter" idx="13"/>
          </p:nvPr>
        </p:nvSpPr>
        <p:spPr>
          <a:xfrm>
            <a:off x="6584950" y="1758090"/>
            <a:ext cx="4195999" cy="3934902"/>
          </a:xfrm>
          <a:prstGeom prst="rect">
            <a:avLst/>
          </a:prstGeom>
        </p:spPr>
        <p:txBody>
          <a:bodyPr lIns="91439" tIns="45719" rIns="91439" bIns="45719" anchor="t">
            <a:noAutofit/>
          </a:bodyPr>
          <a:lstStyle>
            <a:lvl1pPr>
              <a:defRPr b="0" i="0"/>
            </a:lvl1pPr>
          </a:lstStyle>
          <a:p>
            <a:endParaRPr/>
          </a:p>
        </p:txBody>
      </p:sp>
      <p:sp>
        <p:nvSpPr>
          <p:cNvPr id="26" name="Body Level One…"/>
          <p:cNvSpPr txBox="1">
            <a:spLocks noGrp="1"/>
          </p:cNvSpPr>
          <p:nvPr>
            <p:ph type="body" sz="half" idx="1"/>
          </p:nvPr>
        </p:nvSpPr>
        <p:spPr>
          <a:xfrm>
            <a:off x="1390782" y="1760118"/>
            <a:ext cx="5111751" cy="3932874"/>
          </a:xfrm>
          <a:prstGeom prst="rect">
            <a:avLst/>
          </a:prstGeom>
        </p:spPr>
        <p:txBody>
          <a:bodyPr anchor="t"/>
          <a:lstStyle>
            <a:lvl1pPr marL="279400" indent="-279400">
              <a:defRPr b="0" i="0"/>
            </a:lvl1pPr>
            <a:lvl2pPr marL="558800" indent="-279400">
              <a:defRPr b="0" i="0"/>
            </a:lvl2pPr>
            <a:lvl3pPr marL="838200" indent="-279400">
              <a:defRPr b="0" i="0"/>
            </a:lvl3pPr>
            <a:lvl4pPr marL="1117600" indent="-279400">
              <a:defRPr b="0" i="0"/>
            </a:lvl4pPr>
            <a:lvl5pPr marL="1397000" indent="-279400">
              <a:defRPr b="0" i="0"/>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29" name="Title Text"/>
          <p:cNvSpPr txBox="1">
            <a:spLocks noGrp="1"/>
          </p:cNvSpPr>
          <p:nvPr>
            <p:ph type="title"/>
          </p:nvPr>
        </p:nvSpPr>
        <p:spPr>
          <a:xfrm>
            <a:off x="1225551" y="465666"/>
            <a:ext cx="9736618" cy="1143001"/>
          </a:xfrm>
          <a:prstGeom prst="rect">
            <a:avLst/>
          </a:prstGeom>
        </p:spPr>
        <p:txBody>
          <a:bodyPr/>
          <a:lstStyle>
            <a:lvl1pPr algn="l"/>
          </a:lstStyle>
          <a:p>
            <a:r>
              <a:t>Title Text</a:t>
            </a:r>
          </a:p>
        </p:txBody>
      </p:sp>
      <p:sp>
        <p:nvSpPr>
          <p:cNvPr id="6" name="TextBox 5">
            <a:extLst>
              <a:ext uri="{FF2B5EF4-FFF2-40B4-BE49-F238E27FC236}">
                <a16:creationId xmlns:a16="http://schemas.microsoft.com/office/drawing/2014/main" id="{A2678BF8-F5DD-4316-8449-F4943F0F28FA}"/>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5841140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385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Bullets, Bottom Imag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Line">
            <a:extLst>
              <a:ext uri="{FF2B5EF4-FFF2-40B4-BE49-F238E27FC236}">
                <a16:creationId xmlns:a16="http://schemas.microsoft.com/office/drawing/2014/main" id="{25474207-F98F-FD43-96D9-8F6A9E68D7C9}"/>
              </a:ext>
            </a:extLst>
          </p:cNvPr>
          <p:cNvSpPr/>
          <p:nvPr userDrawn="1"/>
        </p:nvSpPr>
        <p:spPr>
          <a:xfrm flipV="1">
            <a:off x="1295665" y="1758090"/>
            <a:ext cx="0" cy="2076156"/>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Title Text">
            <a:extLst>
              <a:ext uri="{FF2B5EF4-FFF2-40B4-BE49-F238E27FC236}">
                <a16:creationId xmlns:a16="http://schemas.microsoft.com/office/drawing/2014/main" id="{C19BECAE-8049-4643-A75C-812DA5539572}"/>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13" name="Body Level One…">
            <a:extLst>
              <a:ext uri="{FF2B5EF4-FFF2-40B4-BE49-F238E27FC236}">
                <a16:creationId xmlns:a16="http://schemas.microsoft.com/office/drawing/2014/main" id="{1AC09BCE-A79E-CF49-9C78-FDF0B26C0536}"/>
              </a:ext>
            </a:extLst>
          </p:cNvPr>
          <p:cNvSpPr txBox="1">
            <a:spLocks noGrp="1"/>
          </p:cNvSpPr>
          <p:nvPr>
            <p:ph type="body" sz="half" idx="1" hasCustomPrompt="1"/>
          </p:nvPr>
        </p:nvSpPr>
        <p:spPr>
          <a:xfrm>
            <a:off x="1390782" y="1760118"/>
            <a:ext cx="9386611" cy="2074127"/>
          </a:xfrm>
          <a:prstGeom prst="rect">
            <a:avLst/>
          </a:prstGeom>
        </p:spPr>
        <p:txBody>
          <a:bodyPr anchor="t">
            <a:normAutofit/>
          </a:bodyPr>
          <a:lstStyle>
            <a:lvl1pPr marL="2794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1pPr>
            <a:lvl2pPr marL="5588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2pPr>
            <a:lvl3pPr marL="8382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3pPr>
            <a:lvl4pPr marL="11176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p:txBody>
      </p:sp>
      <p:sp>
        <p:nvSpPr>
          <p:cNvPr id="3" name="Rectangle 2">
            <a:extLst>
              <a:ext uri="{FF2B5EF4-FFF2-40B4-BE49-F238E27FC236}">
                <a16:creationId xmlns:a16="http://schemas.microsoft.com/office/drawing/2014/main" id="{17B1F142-EED9-F44E-81E2-BB4F61267A1A}"/>
              </a:ext>
            </a:extLst>
          </p:cNvPr>
          <p:cNvSpPr/>
          <p:nvPr userDrawn="1"/>
        </p:nvSpPr>
        <p:spPr>
          <a:xfrm>
            <a:off x="10623804" y="6470969"/>
            <a:ext cx="12736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6CC35437-79EF-4695-84E6-1FFD4CE20C96}"/>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8137170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reserve="1">
  <p:cSld name="Title &amp; Sub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89000" y="1099655"/>
            <a:ext cx="10414000" cy="2324101"/>
          </a:xfrm>
          <a:prstGeom prst="rect">
            <a:avLst/>
          </a:prstGeom>
        </p:spPr>
        <p:txBody>
          <a:bodyPr anchor="b"/>
          <a:lstStyle>
            <a:lvl1pPr>
              <a:defRPr sz="4000">
                <a:solidFill>
                  <a:srgbClr val="000000"/>
                </a:solidFill>
              </a:defRPr>
            </a:lvl1pPr>
          </a:lstStyle>
          <a:p>
            <a:r>
              <a:t>Title Text</a:t>
            </a:r>
          </a:p>
        </p:txBody>
      </p:sp>
      <p:sp>
        <p:nvSpPr>
          <p:cNvPr id="39"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3000" b="0" i="0"/>
            </a:lvl1pPr>
            <a:lvl2pPr marL="0" indent="0" algn="ctr">
              <a:spcBef>
                <a:spcPts val="0"/>
              </a:spcBef>
              <a:buSzTx/>
              <a:buNone/>
              <a:defRPr sz="3000" b="0" i="0"/>
            </a:lvl2pPr>
            <a:lvl3pPr marL="0" indent="0" algn="ctr">
              <a:spcBef>
                <a:spcPts val="0"/>
              </a:spcBef>
              <a:buSzTx/>
              <a:buNone/>
              <a:defRPr sz="3000" b="0" i="0"/>
            </a:lvl3pPr>
            <a:lvl4pPr marL="0" indent="0" algn="ctr">
              <a:spcBef>
                <a:spcPts val="0"/>
              </a:spcBef>
              <a:buSzTx/>
              <a:buNone/>
              <a:defRPr sz="3000" b="0" i="0"/>
            </a:lvl4pPr>
            <a:lvl5pPr marL="0" indent="0" algn="ctr">
              <a:spcBef>
                <a:spcPts val="0"/>
              </a:spcBef>
              <a:buSzTx/>
              <a:buNone/>
              <a:defRPr sz="3000" b="0" i="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3" name="Rectangle 2">
            <a:extLst>
              <a:ext uri="{FF2B5EF4-FFF2-40B4-BE49-F238E27FC236}">
                <a16:creationId xmlns:a16="http://schemas.microsoft.com/office/drawing/2014/main" id="{2EEDA51B-760E-234D-8D9A-3EC76C963FFE}"/>
              </a:ext>
            </a:extLst>
          </p:cNvPr>
          <p:cNvSpPr/>
          <p:nvPr userDrawn="1"/>
        </p:nvSpPr>
        <p:spPr>
          <a:xfrm>
            <a:off x="9927772" y="6487780"/>
            <a:ext cx="13752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84F37584-524D-47D0-B06F-02463BD6E65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42998757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Blank with no left line">
    <p:spTree>
      <p:nvGrpSpPr>
        <p:cNvPr id="1" name=""/>
        <p:cNvGrpSpPr/>
        <p:nvPr/>
      </p:nvGrpSpPr>
      <p:grpSpPr>
        <a:xfrm>
          <a:off x="0" y="0"/>
          <a:ext cx="0" cy="0"/>
          <a:chOff x="0" y="0"/>
          <a:chExt cx="0" cy="0"/>
        </a:xfrm>
      </p:grpSpPr>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3" name="Rectangle 2">
            <a:extLst>
              <a:ext uri="{FF2B5EF4-FFF2-40B4-BE49-F238E27FC236}">
                <a16:creationId xmlns:a16="http://schemas.microsoft.com/office/drawing/2014/main" id="{837AF0A4-80AC-B545-9142-696C80800E72}"/>
              </a:ext>
            </a:extLst>
          </p:cNvPr>
          <p:cNvSpPr/>
          <p:nvPr userDrawn="1"/>
        </p:nvSpPr>
        <p:spPr>
          <a:xfrm>
            <a:off x="9568543" y="6454640"/>
            <a:ext cx="1632857"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D878E4CD-BA91-4701-92A7-E53893C42BEE}"/>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173656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Quote/Question">
    <p:spTree>
      <p:nvGrpSpPr>
        <p:cNvPr id="1" name=""/>
        <p:cNvGrpSpPr/>
        <p:nvPr/>
      </p:nvGrpSpPr>
      <p:grpSpPr>
        <a:xfrm>
          <a:off x="0" y="0"/>
          <a:ext cx="0" cy="0"/>
          <a:chOff x="0" y="0"/>
          <a:chExt cx="0" cy="0"/>
        </a:xfrm>
      </p:grpSpPr>
      <p:sp>
        <p:nvSpPr>
          <p:cNvPr id="5" name="Rectangle 4"/>
          <p:cNvSpPr/>
          <p:nvPr/>
        </p:nvSpPr>
        <p:spPr>
          <a:xfrm>
            <a:off x="-3176"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Slide Number">
            <a:extLst>
              <a:ext uri="{FF2B5EF4-FFF2-40B4-BE49-F238E27FC236}">
                <a16:creationId xmlns:a16="http://schemas.microsoft.com/office/drawing/2014/main" id="{F4AFD71F-6ACA-4CFD-9CCF-A7EFA7DD69AC}"/>
              </a:ext>
            </a:extLst>
          </p:cNvPr>
          <p:cNvSpPr txBox="1">
            <a:spLocks noGrp="1"/>
          </p:cNvSpPr>
          <p:nvPr>
            <p:ph type="sldNum" sz="quarter" idx="2"/>
          </p:nvPr>
        </p:nvSpPr>
        <p:spPr>
          <a:xfrm>
            <a:off x="5974172" y="6475098"/>
            <a:ext cx="267702" cy="287258"/>
          </a:xfrm>
          <a:prstGeom prst="rect">
            <a:avLst/>
          </a:prstGeom>
        </p:spPr>
        <p:txBody>
          <a:bodyPr/>
          <a:lstStyle>
            <a:lvl1pPr>
              <a:defRPr>
                <a:solidFill>
                  <a:schemeClr val="bg1"/>
                </a:solidFill>
              </a:defRPr>
            </a:lvl1pPr>
          </a:lstStyle>
          <a:p>
            <a:fld id="{86CB4B4D-7CA3-9044-876B-883B54F8677D}" type="slidenum">
              <a:rPr lang="en-US" smtClean="0"/>
              <a:t>‹#›</a:t>
            </a:fld>
            <a:endParaRPr lang="en-US"/>
          </a:p>
        </p:txBody>
      </p:sp>
      <p:sp>
        <p:nvSpPr>
          <p:cNvPr id="10" name="Rectangle 9">
            <a:extLst>
              <a:ext uri="{FF2B5EF4-FFF2-40B4-BE49-F238E27FC236}">
                <a16:creationId xmlns:a16="http://schemas.microsoft.com/office/drawing/2014/main" id="{305FC62D-1626-467A-BFEC-C06927291E02}"/>
              </a:ext>
            </a:extLst>
          </p:cNvPr>
          <p:cNvSpPr/>
          <p:nvPr userDrawn="1"/>
        </p:nvSpPr>
        <p:spPr>
          <a:xfrm>
            <a:off x="3175"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Scrum Inc_CMYK.pdf" descr="Scrum Inc_CMYK.pdf">
            <a:extLst>
              <a:ext uri="{FF2B5EF4-FFF2-40B4-BE49-F238E27FC236}">
                <a16:creationId xmlns:a16="http://schemas.microsoft.com/office/drawing/2014/main" id="{8BEC37DB-7A2C-47E3-AD3D-654258A71B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TextBox 14">
            <a:extLst>
              <a:ext uri="{FF2B5EF4-FFF2-40B4-BE49-F238E27FC236}">
                <a16:creationId xmlns:a16="http://schemas.microsoft.com/office/drawing/2014/main" id="{1A875B0F-C424-4EDB-87F3-22221D72815F}"/>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56623655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Title Text"/>
          <p:cNvSpPr txBox="1">
            <a:spLocks noGrp="1"/>
          </p:cNvSpPr>
          <p:nvPr>
            <p:ph type="title"/>
          </p:nvPr>
        </p:nvSpPr>
        <p:spPr>
          <a:xfrm>
            <a:off x="841375" y="0"/>
            <a:ext cx="10502900" cy="1143001"/>
          </a:xfrm>
          <a:prstGeom prst="rect">
            <a:avLst/>
          </a:prstGeom>
        </p:spPr>
        <p:txBody>
          <a:bodyPr/>
          <a:lstStyle>
            <a:lvl1pPr algn="ctr">
              <a:defRPr sz="3500">
                <a:solidFill>
                  <a:srgbClr val="CC0000"/>
                </a:solidFill>
                <a:latin typeface="Verdana"/>
                <a:ea typeface="Verdana"/>
                <a:cs typeface="Verdana"/>
                <a:sym typeface="Verdana"/>
              </a:defRPr>
            </a:lvl1pPr>
          </a:lstStyle>
          <a:p>
            <a:r>
              <a:t>Title Text</a:t>
            </a:r>
          </a:p>
        </p:txBody>
      </p:sp>
      <p:sp>
        <p:nvSpPr>
          <p:cNvPr id="3" name="Slide Number Placeholder 2">
            <a:extLst>
              <a:ext uri="{FF2B5EF4-FFF2-40B4-BE49-F238E27FC236}">
                <a16:creationId xmlns:a16="http://schemas.microsoft.com/office/drawing/2014/main" id="{58907BF9-4DF8-9A44-84CD-160C53E6C0B6}"/>
              </a:ext>
            </a:extLst>
          </p:cNvPr>
          <p:cNvSpPr>
            <a:spLocks noGrp="1"/>
          </p:cNvSpPr>
          <p:nvPr>
            <p:ph type="sldNum" sz="quarter" idx="11"/>
          </p:nvPr>
        </p:nvSpPr>
        <p:spPr>
          <a:xfrm>
            <a:off x="5589182" y="6504465"/>
            <a:ext cx="267702" cy="287258"/>
          </a:xfrm>
          <a:prstGeom prst="rect">
            <a:avLst/>
          </a:prstGeom>
        </p:spPr>
        <p:txBody>
          <a:bodyPr/>
          <a:lstStyle/>
          <a:p>
            <a:fld id="{C188EA5A-D20C-4B43-A161-BF3A9A68537E}" type="slidenum">
              <a:rPr lang="en-US" smtClean="0"/>
              <a:pPr/>
              <a:t>‹#›</a:t>
            </a:fld>
            <a:endParaRPr lang="en-US"/>
          </a:p>
        </p:txBody>
      </p:sp>
      <p:sp>
        <p:nvSpPr>
          <p:cNvPr id="4" name="Rectangle 3">
            <a:extLst>
              <a:ext uri="{FF2B5EF4-FFF2-40B4-BE49-F238E27FC236}">
                <a16:creationId xmlns:a16="http://schemas.microsoft.com/office/drawing/2014/main" id="{86A595D5-9D18-FC4D-A537-D4435CF714C5}"/>
              </a:ext>
            </a:extLst>
          </p:cNvPr>
          <p:cNvSpPr/>
          <p:nvPr userDrawn="1"/>
        </p:nvSpPr>
        <p:spPr>
          <a:xfrm>
            <a:off x="10580915" y="6431175"/>
            <a:ext cx="1257300"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a:extLst>
              <a:ext uri="{FF2B5EF4-FFF2-40B4-BE49-F238E27FC236}">
                <a16:creationId xmlns:a16="http://schemas.microsoft.com/office/drawing/2014/main" id="{6929E2E8-9518-44FF-AE58-FD4F85D74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9621486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plit: Title &amp; Bullets">
    <p:spTree>
      <p:nvGrpSpPr>
        <p:cNvPr id="1" name=""/>
        <p:cNvGrpSpPr/>
        <p:nvPr/>
      </p:nvGrpSpPr>
      <p:grpSpPr>
        <a:xfrm>
          <a:off x="0" y="0"/>
          <a:ext cx="0" cy="0"/>
          <a:chOff x="0" y="0"/>
          <a:chExt cx="0" cy="0"/>
        </a:xfrm>
      </p:grpSpPr>
      <p:sp>
        <p:nvSpPr>
          <p:cNvPr id="53" name="Line"/>
          <p:cNvSpPr/>
          <p:nvPr/>
        </p:nvSpPr>
        <p:spPr>
          <a:xfrm flipV="1">
            <a:off x="6092712" y="1825676"/>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5" name="Body Level One…"/>
          <p:cNvSpPr txBox="1">
            <a:spLocks noGrp="1"/>
          </p:cNvSpPr>
          <p:nvPr>
            <p:ph type="body" sz="half" idx="1" hasCustomPrompt="1"/>
          </p:nvPr>
        </p:nvSpPr>
        <p:spPr>
          <a:xfrm>
            <a:off x="1225551"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a:solidFill>
                  <a:srgbClr val="CC0000"/>
                </a:solidFill>
                <a:latin typeface="Verdana"/>
                <a:ea typeface="Verdana"/>
                <a:cs typeface="Verdana"/>
                <a:sym typeface="Verdana"/>
              </a:defRPr>
            </a:lvl1pPr>
          </a:lstStyle>
          <a:p>
            <a:r>
              <a:rPr lang="en-US"/>
              <a:t>Click to edit Master title style</a:t>
            </a:r>
            <a:endParaRPr/>
          </a:p>
        </p:txBody>
      </p:sp>
      <p:sp>
        <p:nvSpPr>
          <p:cNvPr id="8" name="Body Level One…">
            <a:extLst>
              <a:ext uri="{FF2B5EF4-FFF2-40B4-BE49-F238E27FC236}">
                <a16:creationId xmlns:a16="http://schemas.microsoft.com/office/drawing/2014/main" id="{512590F9-C2E7-904F-B888-804FF7AAC09F}"/>
              </a:ext>
            </a:extLst>
          </p:cNvPr>
          <p:cNvSpPr txBox="1">
            <a:spLocks noGrp="1"/>
          </p:cNvSpPr>
          <p:nvPr>
            <p:ph type="body" sz="half" idx="10" hasCustomPrompt="1"/>
          </p:nvPr>
        </p:nvSpPr>
        <p:spPr>
          <a:xfrm>
            <a:off x="6423023"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 name="TextBox 8">
            <a:extLst>
              <a:ext uri="{FF2B5EF4-FFF2-40B4-BE49-F238E27FC236}">
                <a16:creationId xmlns:a16="http://schemas.microsoft.com/office/drawing/2014/main" id="{7A9F4202-53DF-4C2E-A89C-D36D8CA557A8}"/>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8057890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Bullets &amp; Photo" preserve="1">
  <p:cSld name="Title, Bullets &amp; Photo">
    <p:spTree>
      <p:nvGrpSpPr>
        <p:cNvPr id="1" name="Shape 15"/>
        <p:cNvGrpSpPr/>
        <p:nvPr/>
      </p:nvGrpSpPr>
      <p:grpSpPr>
        <a:xfrm>
          <a:off x="0" y="0"/>
          <a:ext cx="0" cy="0"/>
          <a:chOff x="0" y="0"/>
          <a:chExt cx="0" cy="0"/>
        </a:xfrm>
      </p:grpSpPr>
      <p:sp>
        <p:nvSpPr>
          <p:cNvPr id="16" name="Google Shape;16;p6"/>
          <p:cNvSpPr>
            <a:spLocks noGrp="1"/>
          </p:cNvSpPr>
          <p:nvPr>
            <p:ph type="pic" idx="2"/>
          </p:nvPr>
        </p:nvSpPr>
        <p:spPr>
          <a:xfrm>
            <a:off x="6584951" y="1758091"/>
            <a:ext cx="4195999" cy="39349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1pPr>
            <a:lvl2pPr marR="0" lvl="1"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2pPr>
            <a:lvl3pPr marR="0" lvl="2"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3pPr>
            <a:lvl4pPr marR="0" lvl="3"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4pPr>
            <a:lvl5pPr marR="0" lvl="4"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5pPr>
            <a:lvl6pPr marR="0" lvl="5"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9pPr>
          </a:lstStyle>
          <a:p>
            <a:endParaRPr/>
          </a:p>
        </p:txBody>
      </p:sp>
      <p:cxnSp>
        <p:nvCxnSpPr>
          <p:cNvPr id="17" name="Google Shape;17;p6"/>
          <p:cNvCxnSpPr/>
          <p:nvPr/>
        </p:nvCxnSpPr>
        <p:spPr>
          <a:xfrm rot="10800000" flipH="1">
            <a:off x="1295666" y="1758091"/>
            <a:ext cx="1" cy="3867315"/>
          </a:xfrm>
          <a:prstGeom prst="straightConnector1">
            <a:avLst/>
          </a:prstGeom>
          <a:noFill/>
          <a:ln w="50800" cap="flat" cmpd="sng">
            <a:solidFill>
              <a:srgbClr val="CC1000"/>
            </a:solidFill>
            <a:prstDash val="solid"/>
            <a:miter lim="400000"/>
            <a:headEnd type="none" w="sm" len="sm"/>
            <a:tailEnd type="none" w="sm" len="sm"/>
          </a:ln>
        </p:spPr>
      </p:cxnSp>
      <p:sp>
        <p:nvSpPr>
          <p:cNvPr id="18" name="Google Shape;18;p6"/>
          <p:cNvSpPr txBox="1">
            <a:spLocks noGrp="1"/>
          </p:cNvSpPr>
          <p:nvPr>
            <p:ph type="body" idx="1"/>
          </p:nvPr>
        </p:nvSpPr>
        <p:spPr>
          <a:xfrm>
            <a:off x="1390782" y="1760119"/>
            <a:ext cx="5111751" cy="3932873"/>
          </a:xfrm>
          <a:prstGeom prst="rect">
            <a:avLst/>
          </a:prstGeom>
          <a:noFill/>
          <a:ln>
            <a:noFill/>
          </a:ln>
        </p:spPr>
        <p:txBody>
          <a:bodyPr spcFirstLastPara="1" wrap="square" lIns="50800" tIns="50800" rIns="50800" bIns="50800" anchor="t" anchorCtr="0">
            <a:normAutofit/>
          </a:bodyPr>
          <a:lstStyle>
            <a:lvl1pPr marL="457200" lvl="0"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1pPr>
            <a:lvl2pPr marL="914400" lvl="1"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2pPr>
            <a:lvl3pPr marL="1371600" lvl="2"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3pPr>
            <a:lvl4pPr marL="1828800" lvl="3"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4pPr>
            <a:lvl5pPr marL="2286000" lvl="4"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5pPr>
            <a:lvl6pPr marL="2743200" lvl="5" indent="-371475" algn="l">
              <a:lnSpc>
                <a:spcPct val="100000"/>
              </a:lnSpc>
              <a:spcBef>
                <a:spcPts val="2950"/>
              </a:spcBef>
              <a:spcAft>
                <a:spcPts val="0"/>
              </a:spcAft>
              <a:buClr>
                <a:srgbClr val="000000"/>
              </a:buClr>
              <a:buSzPts val="2250"/>
              <a:buChar char="•"/>
              <a:defRPr/>
            </a:lvl6pPr>
            <a:lvl7pPr marL="3200400" lvl="6" indent="-371475" algn="l">
              <a:lnSpc>
                <a:spcPct val="100000"/>
              </a:lnSpc>
              <a:spcBef>
                <a:spcPts val="2950"/>
              </a:spcBef>
              <a:spcAft>
                <a:spcPts val="0"/>
              </a:spcAft>
              <a:buClr>
                <a:srgbClr val="000000"/>
              </a:buClr>
              <a:buSzPts val="2250"/>
              <a:buChar char="•"/>
              <a:defRPr/>
            </a:lvl7pPr>
            <a:lvl8pPr marL="3657600" lvl="7" indent="-371475" algn="l">
              <a:lnSpc>
                <a:spcPct val="100000"/>
              </a:lnSpc>
              <a:spcBef>
                <a:spcPts val="2950"/>
              </a:spcBef>
              <a:spcAft>
                <a:spcPts val="0"/>
              </a:spcAft>
              <a:buClr>
                <a:srgbClr val="000000"/>
              </a:buClr>
              <a:buSzPts val="2250"/>
              <a:buChar char="•"/>
              <a:defRPr/>
            </a:lvl8pPr>
            <a:lvl9pPr marL="4114800" lvl="8" indent="-371475" algn="l">
              <a:lnSpc>
                <a:spcPct val="100000"/>
              </a:lnSpc>
              <a:spcBef>
                <a:spcPts val="2950"/>
              </a:spcBef>
              <a:spcAft>
                <a:spcPts val="0"/>
              </a:spcAft>
              <a:buClr>
                <a:srgbClr val="000000"/>
              </a:buClr>
              <a:buSzPts val="2250"/>
              <a:buChar char="•"/>
              <a:defRPr/>
            </a:lvl9pPr>
          </a:lstStyle>
          <a:p>
            <a:endParaRPr/>
          </a:p>
        </p:txBody>
      </p:sp>
      <p:sp>
        <p:nvSpPr>
          <p:cNvPr id="19" name="Google Shape;19;p6"/>
          <p:cNvSpPr/>
          <p:nvPr/>
        </p:nvSpPr>
        <p:spPr>
          <a:xfrm>
            <a:off x="12048365" y="-4234"/>
            <a:ext cx="156336" cy="6866468"/>
          </a:xfrm>
          <a:prstGeom prst="rect">
            <a:avLst/>
          </a:prstGeom>
          <a:solidFill>
            <a:srgbClr val="CC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0" name="Google Shape;20;p6"/>
          <p:cNvSpPr txBox="1">
            <a:spLocks noGrp="1"/>
          </p:cNvSpPr>
          <p:nvPr>
            <p:ph type="sldNum" idx="12"/>
          </p:nvPr>
        </p:nvSpPr>
        <p:spPr>
          <a:xfrm>
            <a:off x="5979516" y="6540500"/>
            <a:ext cx="267702" cy="287258"/>
          </a:xfrm>
          <a:prstGeom prst="rect">
            <a:avLst/>
          </a:prstGeom>
          <a:noFill/>
          <a:ln>
            <a:noFill/>
          </a:ln>
        </p:spPr>
        <p:txBody>
          <a:bodyPr spcFirstLastPara="1" wrap="square" lIns="50800" tIns="50800" rIns="50800" bIns="50800" anchor="t" anchorCtr="0">
            <a:spAutoFit/>
          </a:bodyPr>
          <a:lstStyle>
            <a:lvl1pPr marL="0" lvl="0" indent="0" algn="l">
              <a:spcBef>
                <a:spcPts val="0"/>
              </a:spcBef>
              <a:buNone/>
              <a:defRPr sz="1200" b="0">
                <a:latin typeface="Helvetica Neue Light"/>
                <a:ea typeface="Helvetica Neue Light"/>
                <a:cs typeface="Helvetica Neue Light"/>
                <a:sym typeface="Helvetica Neue Light"/>
              </a:defRPr>
            </a:lvl1pPr>
            <a:lvl2pPr marL="0" lvl="1" indent="0" algn="l">
              <a:spcBef>
                <a:spcPts val="0"/>
              </a:spcBef>
              <a:buNone/>
              <a:defRPr sz="1200" b="0">
                <a:latin typeface="Helvetica Neue Light"/>
                <a:ea typeface="Helvetica Neue Light"/>
                <a:cs typeface="Helvetica Neue Light"/>
                <a:sym typeface="Helvetica Neue Light"/>
              </a:defRPr>
            </a:lvl2pPr>
            <a:lvl3pPr marL="0" lvl="2" indent="0" algn="l">
              <a:spcBef>
                <a:spcPts val="0"/>
              </a:spcBef>
              <a:buNone/>
              <a:defRPr sz="1200" b="0">
                <a:latin typeface="Helvetica Neue Light"/>
                <a:ea typeface="Helvetica Neue Light"/>
                <a:cs typeface="Helvetica Neue Light"/>
                <a:sym typeface="Helvetica Neue Light"/>
              </a:defRPr>
            </a:lvl3pPr>
            <a:lvl4pPr marL="0" lvl="3" indent="0" algn="l">
              <a:spcBef>
                <a:spcPts val="0"/>
              </a:spcBef>
              <a:buNone/>
              <a:defRPr sz="1200" b="0">
                <a:latin typeface="Helvetica Neue Light"/>
                <a:ea typeface="Helvetica Neue Light"/>
                <a:cs typeface="Helvetica Neue Light"/>
                <a:sym typeface="Helvetica Neue Light"/>
              </a:defRPr>
            </a:lvl4pPr>
            <a:lvl5pPr marL="0" lvl="4" indent="0" algn="l">
              <a:spcBef>
                <a:spcPts val="0"/>
              </a:spcBef>
              <a:buNone/>
              <a:defRPr sz="1200" b="0">
                <a:latin typeface="Helvetica Neue Light"/>
                <a:ea typeface="Helvetica Neue Light"/>
                <a:cs typeface="Helvetica Neue Light"/>
                <a:sym typeface="Helvetica Neue Light"/>
              </a:defRPr>
            </a:lvl5pPr>
            <a:lvl6pPr marL="0" lvl="5" indent="0" algn="l">
              <a:spcBef>
                <a:spcPts val="0"/>
              </a:spcBef>
              <a:buNone/>
              <a:defRPr sz="1200" b="0">
                <a:latin typeface="Helvetica Neue Light"/>
                <a:ea typeface="Helvetica Neue Light"/>
                <a:cs typeface="Helvetica Neue Light"/>
                <a:sym typeface="Helvetica Neue Light"/>
              </a:defRPr>
            </a:lvl6pPr>
            <a:lvl7pPr marL="0" lvl="6" indent="0" algn="l">
              <a:spcBef>
                <a:spcPts val="0"/>
              </a:spcBef>
              <a:buNone/>
              <a:defRPr sz="1200" b="0">
                <a:latin typeface="Helvetica Neue Light"/>
                <a:ea typeface="Helvetica Neue Light"/>
                <a:cs typeface="Helvetica Neue Light"/>
                <a:sym typeface="Helvetica Neue Light"/>
              </a:defRPr>
            </a:lvl7pPr>
            <a:lvl8pPr marL="0" lvl="7" indent="0" algn="l">
              <a:spcBef>
                <a:spcPts val="0"/>
              </a:spcBef>
              <a:buNone/>
              <a:defRPr sz="1200" b="0">
                <a:latin typeface="Helvetica Neue Light"/>
                <a:ea typeface="Helvetica Neue Light"/>
                <a:cs typeface="Helvetica Neue Light"/>
                <a:sym typeface="Helvetica Neue Light"/>
              </a:defRPr>
            </a:lvl8pPr>
            <a:lvl9pPr marL="0" lvl="8" indent="0" algn="l">
              <a:spcBef>
                <a:spcPts val="0"/>
              </a:spcBef>
              <a:buNone/>
              <a:defRPr sz="12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21" name="Google Shape;21;p6"/>
          <p:cNvSpPr txBox="1">
            <a:spLocks noGrp="1"/>
          </p:cNvSpPr>
          <p:nvPr>
            <p:ph type="title"/>
          </p:nvPr>
        </p:nvSpPr>
        <p:spPr>
          <a:xfrm>
            <a:off x="1225552" y="465668"/>
            <a:ext cx="9736617" cy="1143001"/>
          </a:xfrm>
          <a:prstGeom prst="rect">
            <a:avLst/>
          </a:prstGeom>
          <a:noFill/>
          <a:ln>
            <a:noFill/>
          </a:ln>
        </p:spPr>
        <p:txBody>
          <a:bodyPr spcFirstLastPara="1" wrap="square" lIns="50800" tIns="50800" rIns="50800" bIns="50800" anchor="ctr" anchorCtr="0">
            <a:noAutofit/>
          </a:bodyPr>
          <a:lstStyle>
            <a:lvl1pPr lvl="0" algn="l">
              <a:lnSpc>
                <a:spcPct val="100000"/>
              </a:lnSpc>
              <a:spcBef>
                <a:spcPts val="0"/>
              </a:spcBef>
              <a:spcAft>
                <a:spcPts val="0"/>
              </a:spcAft>
              <a:buClr>
                <a:srgbClr val="CC0000"/>
              </a:buClr>
              <a:buSzPts val="3600"/>
              <a:buFont typeface="Verdana"/>
              <a:buNone/>
              <a:defRPr sz="3600">
                <a:solidFill>
                  <a:srgbClr val="CC0000"/>
                </a:solidFill>
                <a:latin typeface="Verdana"/>
                <a:ea typeface="Verdana"/>
                <a:cs typeface="Verdana"/>
                <a:sym typeface="Verdan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 name="TextBox 7">
            <a:extLst>
              <a:ext uri="{FF2B5EF4-FFF2-40B4-BE49-F238E27FC236}">
                <a16:creationId xmlns:a16="http://schemas.microsoft.com/office/drawing/2014/main" id="{2F729662-E3E6-4FEC-944F-A5FAB423F09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9516442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ew Bio Slide - ADD RED BAR to separate business from personal">
    <p:spTree>
      <p:nvGrpSpPr>
        <p:cNvPr id="1" name=""/>
        <p:cNvGrpSpPr/>
        <p:nvPr/>
      </p:nvGrpSpPr>
      <p:grpSpPr>
        <a:xfrm>
          <a:off x="0" y="0"/>
          <a:ext cx="0" cy="0"/>
          <a:chOff x="0" y="0"/>
          <a:chExt cx="0" cy="0"/>
        </a:xfrm>
      </p:grpSpPr>
      <p:sp>
        <p:nvSpPr>
          <p:cNvPr id="3" name="Rectangle 2"/>
          <p:cNvSpPr/>
          <p:nvPr userDrawn="1"/>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hasCustomPrompt="1"/>
          </p:nvPr>
        </p:nvSpPr>
        <p:spPr>
          <a:xfrm>
            <a:off x="574537" y="1302918"/>
            <a:ext cx="6391747" cy="5052366"/>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a:latin typeface="Open Sans" charset="0"/>
                <a:ea typeface="Open Sans" charset="0"/>
                <a:cs typeface="Open Sans" charset="0"/>
                <a:sym typeface="Verdana"/>
              </a:defRPr>
            </a:lvl2pPr>
            <a:lvl3pPr marL="838200" indent="-279400">
              <a:spcBef>
                <a:spcPts val="2250"/>
              </a:spcBef>
              <a:defRPr sz="1900">
                <a:latin typeface="Open Sans" charset="0"/>
                <a:ea typeface="Open Sans" charset="0"/>
                <a:cs typeface="Open Sans" charset="0"/>
                <a:sym typeface="Verdana"/>
              </a:defRPr>
            </a:lvl3pPr>
            <a:lvl4pPr marL="1117600" indent="-279400">
              <a:spcBef>
                <a:spcPts val="2250"/>
              </a:spcBef>
              <a:defRPr sz="1900">
                <a:latin typeface="Open Sans" charset="0"/>
                <a:ea typeface="Open Sans" charset="0"/>
                <a:cs typeface="Open Sans" charset="0"/>
                <a:sym typeface="Verdana"/>
              </a:defRPr>
            </a:lvl4pPr>
            <a:lvl5pPr marL="1397000" indent="-279400">
              <a:spcBef>
                <a:spcPts val="2250"/>
              </a:spcBef>
              <a:defRPr sz="1900">
                <a:latin typeface="Open Sans" charset="0"/>
                <a:ea typeface="Open Sans" charset="0"/>
                <a:cs typeface="Open Sans" charset="0"/>
                <a:sym typeface="Verdana"/>
              </a:defRPr>
            </a:lvl5pPr>
          </a:lstStyle>
          <a:p>
            <a:pPr lvl="0"/>
            <a:r>
              <a:rPr lang="en-US"/>
              <a:t>Area for logos / images</a:t>
            </a:r>
            <a:endParaRPr/>
          </a:p>
        </p:txBody>
      </p:sp>
      <p:sp>
        <p:nvSpPr>
          <p:cNvPr id="9" name="Rectangle 8">
            <a:extLst>
              <a:ext uri="{FF2B5EF4-FFF2-40B4-BE49-F238E27FC236}">
                <a16:creationId xmlns:a16="http://schemas.microsoft.com/office/drawing/2014/main" id="{FBA50CBB-2D97-6E46-87C5-7DB1E7520D8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Picture Placeholder 3">
            <a:extLst>
              <a:ext uri="{FF2B5EF4-FFF2-40B4-BE49-F238E27FC236}">
                <a16:creationId xmlns:a16="http://schemas.microsoft.com/office/drawing/2014/main" id="{1D7B47B6-4752-AB4A-AB61-2AD9B1E9027F}"/>
              </a:ext>
            </a:extLst>
          </p:cNvPr>
          <p:cNvSpPr>
            <a:spLocks noGrp="1"/>
          </p:cNvSpPr>
          <p:nvPr>
            <p:ph type="pic" sz="quarter" idx="21"/>
          </p:nvPr>
        </p:nvSpPr>
        <p:spPr>
          <a:xfrm>
            <a:off x="7323138" y="1388472"/>
            <a:ext cx="4135438" cy="2714297"/>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2" name="Rectangle 1">
            <a:extLst>
              <a:ext uri="{FF2B5EF4-FFF2-40B4-BE49-F238E27FC236}">
                <a16:creationId xmlns:a16="http://schemas.microsoft.com/office/drawing/2014/main" id="{81965709-953C-ED40-AF4D-085FBF8C8E53}"/>
              </a:ext>
            </a:extLst>
          </p:cNvPr>
          <p:cNvSpPr/>
          <p:nvPr userDrawn="1"/>
        </p:nvSpPr>
        <p:spPr>
          <a:xfrm>
            <a:off x="7323138" y="4250269"/>
            <a:ext cx="4135438" cy="2105015"/>
          </a:xfrm>
          <a:prstGeom prst="rect">
            <a:avLst/>
          </a:prstGeom>
          <a:solidFill>
            <a:schemeClr val="bg1"/>
          </a:solidFill>
          <a:ln w="762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chorCtr="0">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solidFill>
              <a:effectLst/>
              <a:uFillTx/>
              <a:latin typeface="Calibri" panose="020F0502020204030204" pitchFamily="34" charset="0"/>
              <a:ea typeface="Open Sans" panose="020B0606030504020204" pitchFamily="34" charset="0"/>
              <a:cs typeface="Calibri" panose="020F0502020204030204" pitchFamily="34" charset="0"/>
              <a:sym typeface="Helvetica Neue Medium"/>
            </a:endParaRPr>
          </a:p>
        </p:txBody>
      </p:sp>
      <p:sp>
        <p:nvSpPr>
          <p:cNvPr id="13" name="Text Placeholder 7">
            <a:extLst>
              <a:ext uri="{FF2B5EF4-FFF2-40B4-BE49-F238E27FC236}">
                <a16:creationId xmlns:a16="http://schemas.microsoft.com/office/drawing/2014/main" id="{EC29594B-B9CB-544F-A38F-08E713418427}"/>
              </a:ext>
            </a:extLst>
          </p:cNvPr>
          <p:cNvSpPr>
            <a:spLocks noGrp="1"/>
          </p:cNvSpPr>
          <p:nvPr>
            <p:ph type="body" sz="quarter" idx="10" hasCustomPrompt="1"/>
          </p:nvPr>
        </p:nvSpPr>
        <p:spPr>
          <a:xfrm>
            <a:off x="574538" y="406575"/>
            <a:ext cx="7240059" cy="528709"/>
          </a:xfrm>
        </p:spPr>
        <p:txBody>
          <a:bodyPr anchor="b" anchorCtr="0">
            <a:noAutofit/>
          </a:bodyPr>
          <a:lstStyle>
            <a:lvl1pPr marL="0" indent="0">
              <a:spcBef>
                <a:spcPts val="600"/>
              </a:spcBef>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Name</a:t>
            </a:r>
          </a:p>
        </p:txBody>
      </p:sp>
      <p:sp>
        <p:nvSpPr>
          <p:cNvPr id="15" name="Text Placeholder 7">
            <a:extLst>
              <a:ext uri="{FF2B5EF4-FFF2-40B4-BE49-F238E27FC236}">
                <a16:creationId xmlns:a16="http://schemas.microsoft.com/office/drawing/2014/main" id="{CE68D1AA-994A-2B47-B17E-50A3A7F39A8A}"/>
              </a:ext>
            </a:extLst>
          </p:cNvPr>
          <p:cNvSpPr>
            <a:spLocks noGrp="1"/>
          </p:cNvSpPr>
          <p:nvPr>
            <p:ph type="body" sz="quarter" idx="12" hasCustomPrompt="1"/>
          </p:nvPr>
        </p:nvSpPr>
        <p:spPr>
          <a:xfrm>
            <a:off x="574538" y="935284"/>
            <a:ext cx="7240059" cy="305688"/>
          </a:xfrm>
        </p:spPr>
        <p:txBody>
          <a:bodyPr anchor="b" anchorCtr="0">
            <a:noAutofit/>
          </a:bodyPr>
          <a:lstStyle>
            <a:lvl1pPr marL="0" indent="0">
              <a:spcBef>
                <a:spcPts val="600"/>
              </a:spcBef>
              <a:buNone/>
              <a:defRPr sz="1800" b="0" i="0">
                <a:solidFill>
                  <a:schemeClr val="accent6"/>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Role / Title / Function in the Class or Engagement</a:t>
            </a:r>
          </a:p>
        </p:txBody>
      </p:sp>
    </p:spTree>
    <p:extLst>
      <p:ext uri="{BB962C8B-B14F-4D97-AF65-F5344CB8AC3E}">
        <p14:creationId xmlns:p14="http://schemas.microsoft.com/office/powerpoint/2010/main" val="418684310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Body, 2 column">
    <p:spTree>
      <p:nvGrpSpPr>
        <p:cNvPr id="1" name="Shape 10"/>
        <p:cNvGrpSpPr/>
        <p:nvPr/>
      </p:nvGrpSpPr>
      <p:grpSpPr>
        <a:xfrm>
          <a:off x="0" y="0"/>
          <a:ext cx="0" cy="0"/>
          <a:chOff x="0" y="0"/>
          <a:chExt cx="0" cy="0"/>
        </a:xfrm>
      </p:grpSpPr>
      <p:sp>
        <p:nvSpPr>
          <p:cNvPr id="5" name="Content Placeholder 4"/>
          <p:cNvSpPr>
            <a:spLocks noGrp="1"/>
          </p:cNvSpPr>
          <p:nvPr>
            <p:ph sz="quarter" idx="10"/>
          </p:nvPr>
        </p:nvSpPr>
        <p:spPr>
          <a:xfrm>
            <a:off x="263909"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11"/>
          <p:cNvSpPr txBox="1">
            <a:spLocks noGrp="1"/>
          </p:cNvSpPr>
          <p:nvPr>
            <p:ph type="title"/>
          </p:nvPr>
        </p:nvSpPr>
        <p:spPr>
          <a:xfrm>
            <a:off x="263909" y="1"/>
            <a:ext cx="11928092" cy="1275396"/>
          </a:xfrm>
          <a:prstGeom prst="rect">
            <a:avLst/>
          </a:prstGeom>
          <a:noFill/>
        </p:spPr>
        <p:txBody>
          <a:bodyPr lIns="91425" tIns="91425" rIns="91425" bIns="91425" anchor="ctr" anchorCtr="0">
            <a:normAutofit/>
          </a:bodyPr>
          <a:lstStyle>
            <a:lvl1pPr>
              <a:spcBef>
                <a:spcPts val="0"/>
              </a:spcBef>
              <a:defRPr baseline="0">
                <a:solidFill>
                  <a:schemeClr val="tx1"/>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Content Placeholder 4"/>
          <p:cNvSpPr>
            <a:spLocks noGrp="1"/>
          </p:cNvSpPr>
          <p:nvPr>
            <p:ph sz="quarter" idx="11"/>
          </p:nvPr>
        </p:nvSpPr>
        <p:spPr>
          <a:xfrm>
            <a:off x="6096001"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3">
            <a:extLst>
              <a:ext uri="{FF2B5EF4-FFF2-40B4-BE49-F238E27FC236}">
                <a16:creationId xmlns:a16="http://schemas.microsoft.com/office/drawing/2014/main" id="{F2DABF65-025A-8046-BF98-D108E401AACD}"/>
              </a:ext>
            </a:extLst>
          </p:cNvPr>
          <p:cNvSpPr>
            <a:spLocks noGrp="1"/>
          </p:cNvSpPr>
          <p:nvPr>
            <p:ph type="sldNum" sz="quarter" idx="12"/>
          </p:nvPr>
        </p:nvSpPr>
        <p:spPr>
          <a:xfrm>
            <a:off x="9675912" y="6486798"/>
            <a:ext cx="360676" cy="389915"/>
          </a:xfrm>
        </p:spPr>
        <p:txBody>
          <a:bodyPr/>
          <a:lstStyle>
            <a:lvl1pPr>
              <a:defRPr sz="1867" baseline="0"/>
            </a:lvl1pPr>
          </a:lstStyle>
          <a:p>
            <a:fld id="{39B798A0-00C1-224A-89BA-321075ED2C76}" type="slidenum">
              <a:rPr lang="en-US" smtClean="0"/>
              <a:pPr/>
              <a:t>‹#›</a:t>
            </a:fld>
            <a:endParaRPr lang="en-US"/>
          </a:p>
        </p:txBody>
      </p:sp>
      <p:sp>
        <p:nvSpPr>
          <p:cNvPr id="13" name="Footer Placeholder 7">
            <a:extLst>
              <a:ext uri="{FF2B5EF4-FFF2-40B4-BE49-F238E27FC236}">
                <a16:creationId xmlns:a16="http://schemas.microsoft.com/office/drawing/2014/main" id="{267E6323-61CA-A84F-B975-4F8AB9A95386}"/>
              </a:ext>
            </a:extLst>
          </p:cNvPr>
          <p:cNvSpPr>
            <a:spLocks noGrp="1"/>
          </p:cNvSpPr>
          <p:nvPr>
            <p:ph type="ftr" sz="quarter" idx="3"/>
          </p:nvPr>
        </p:nvSpPr>
        <p:spPr>
          <a:xfrm>
            <a:off x="2946400" y="6486798"/>
            <a:ext cx="6096000" cy="387892"/>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cxnSp>
        <p:nvCxnSpPr>
          <p:cNvPr id="14" name="Straight Connector 13">
            <a:extLst>
              <a:ext uri="{FF2B5EF4-FFF2-40B4-BE49-F238E27FC236}">
                <a16:creationId xmlns:a16="http://schemas.microsoft.com/office/drawing/2014/main" id="{682A7186-A3F4-2542-ACDD-05B342915252}"/>
              </a:ext>
            </a:extLst>
          </p:cNvPr>
          <p:cNvCxnSpPr>
            <a:cxnSpLocks/>
          </p:cNvCxnSpPr>
          <p:nvPr userDrawn="1"/>
        </p:nvCxnSpPr>
        <p:spPr>
          <a:xfrm>
            <a:off x="1" y="1280703"/>
            <a:ext cx="3548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10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A3182-5289-3B4A-BA23-61EB99EAC0D5}"/>
              </a:ext>
            </a:extLst>
          </p:cNvPr>
          <p:cNvSpPr>
            <a:spLocks noGrp="1"/>
          </p:cNvSpPr>
          <p:nvPr>
            <p:ph type="title"/>
          </p:nvPr>
        </p:nvSpPr>
        <p:spPr>
          <a:xfrm>
            <a:off x="839788" y="457200"/>
            <a:ext cx="3932237" cy="1600200"/>
          </a:xfrm>
        </p:spPr>
        <p:txBody>
          <a:bodyPr anchor="b"/>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2A389E93-09C6-1F49-BB8C-70F3FADCBA8A}"/>
              </a:ext>
            </a:extLst>
          </p:cNvPr>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8E7BAA-E7EC-0148-8DDD-98038E329E2B}"/>
              </a:ext>
            </a:extLst>
          </p:cNvPr>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035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theme" Target="../theme/theme4.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1B8A5-D118-C844-BA09-A0AE90080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Scrum Around the World</a:t>
            </a:r>
          </a:p>
        </p:txBody>
      </p:sp>
      <p:sp>
        <p:nvSpPr>
          <p:cNvPr id="3" name="Text Placeholder 2">
            <a:extLst>
              <a:ext uri="{FF2B5EF4-FFF2-40B4-BE49-F238E27FC236}">
                <a16:creationId xmlns:a16="http://schemas.microsoft.com/office/drawing/2014/main" id="{43C16B3A-A86A-C947-97A4-52E38AAB6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CD3DA4EF-7764-BD4F-9FAD-71E4E738E0DE}"/>
              </a:ext>
            </a:extLst>
          </p:cNvPr>
          <p:cNvPicPr>
            <a:picLocks noChangeAspect="1"/>
          </p:cNvPicPr>
          <p:nvPr userDrawn="1"/>
        </p:nvPicPr>
        <p:blipFill>
          <a:blip r:embed="rId16"/>
          <a:srcRect/>
          <a:stretch/>
        </p:blipFill>
        <p:spPr>
          <a:xfrm>
            <a:off x="10680701" y="5984438"/>
            <a:ext cx="1065292" cy="1065292"/>
          </a:xfrm>
          <a:prstGeom prst="rect">
            <a:avLst/>
          </a:prstGeom>
        </p:spPr>
      </p:pic>
      <p:sp>
        <p:nvSpPr>
          <p:cNvPr id="6" name="TextBox 5">
            <a:extLst>
              <a:ext uri="{FF2B5EF4-FFF2-40B4-BE49-F238E27FC236}">
                <a16:creationId xmlns:a16="http://schemas.microsoft.com/office/drawing/2014/main" id="{04E52E97-569E-A843-B4D4-B53C6AA0B1FF}"/>
              </a:ext>
            </a:extLst>
          </p:cNvPr>
          <p:cNvSpPr txBox="1"/>
          <p:nvPr userDrawn="1"/>
        </p:nvSpPr>
        <p:spPr>
          <a:xfrm>
            <a:off x="309821" y="6500494"/>
            <a:ext cx="5903019"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eaLnBrk="1" fontAlgn="auto" latinLnBrk="0" hangingPunct="0">
              <a:lnSpc>
                <a:spcPct val="100000"/>
              </a:lnSpc>
              <a:spcBef>
                <a:spcPts val="0"/>
              </a:spcBef>
              <a:spcAft>
                <a:spcPts val="0"/>
              </a:spcAft>
              <a:buClrTx/>
              <a:buSzTx/>
              <a:buFontTx/>
              <a:buNone/>
              <a:tabLst/>
              <a:defRPr/>
            </a:pPr>
            <a:r>
              <a:rPr kumimoji="0" lang="en-US" sz="800" b="0" i="0" u="none" strike="noStrike" cap="none" spc="0" normalizeH="0" baseline="0" dirty="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Jeff Sutherland and Scrum Inc.</a:t>
            </a:r>
            <a:r>
              <a:rPr kumimoji="0" lang="en-US" sz="800" b="0" i="0" u="none" strike="noStrike" cap="none" spc="0" normalizeH="0" baseline="30000" dirty="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800" b="0" i="0" u="none" strike="noStrike" cap="none" spc="0" normalizeH="0" baseline="0" dirty="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800" b="0" i="0" u="none" strike="noStrike" cap="none" spc="0" normalizeH="0" baseline="0" dirty="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800" b="0" i="0" u="none" strike="noStrike" cap="none" spc="0" normalizeH="0" baseline="0" dirty="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2024</a:t>
            </a:r>
          </a:p>
        </p:txBody>
      </p:sp>
    </p:spTree>
    <p:extLst>
      <p:ext uri="{BB962C8B-B14F-4D97-AF65-F5344CB8AC3E}">
        <p14:creationId xmlns:p14="http://schemas.microsoft.com/office/powerpoint/2010/main" val="3468465232"/>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738" r:id="rId11"/>
    <p:sldLayoutId id="2147483744" r:id="rId12"/>
    <p:sldLayoutId id="2147483745" r:id="rId13"/>
    <p:sldLayoutId id="2147483746" r:id="rId14"/>
  </p:sldLayoutIdLst>
  <p:hf hdr="0" dt="0"/>
  <p:txStyles>
    <p:title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844550" y="889000"/>
            <a:ext cx="10502900" cy="5080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36789768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Lst>
  <p:transition spd="med"/>
  <p:hf hdr="0" dt="0"/>
  <p:txStyles>
    <p:titleStyle>
      <a:lvl1pPr marL="0" marR="0" indent="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1pPr>
      <a:lvl2pPr marL="0" marR="0" indent="1143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2pPr>
      <a:lvl3pPr marL="0" marR="0" indent="2286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3pPr>
      <a:lvl4pPr marL="0" marR="0" indent="3429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4pPr>
      <a:lvl5pPr marL="0" marR="0" indent="4572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5pPr>
      <a:lvl6pPr marL="0" marR="0" indent="5715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6pPr>
      <a:lvl7pPr marL="0" marR="0" indent="6858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7pPr>
      <a:lvl8pPr marL="0" marR="0" indent="8001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8pPr>
      <a:lvl9pPr marL="0" marR="0" indent="9144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27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1pPr>
      <a:lvl2pPr marL="59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2pPr>
      <a:lvl3pPr marL="91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3pPr>
      <a:lvl4pPr marL="123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4pPr>
      <a:lvl5pPr marL="154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5pPr>
      <a:lvl6pPr marL="186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6pPr>
      <a:lvl7pPr marL="218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7pPr>
      <a:lvl8pPr marL="250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8pPr>
      <a:lvl9pPr marL="281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806F9-54DC-4A4B-978B-3C9C7025B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4C2F12-3A7C-8C45-BE7E-E74FC4D3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8181E-BD1D-3845-B2AB-151D6D2186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FE168-A31C-7E43-BF54-8E17D78989FC}" type="datetimeFigureOut">
              <a:rPr lang="en-US" smtClean="0"/>
              <a:t>4/1/24</a:t>
            </a:fld>
            <a:endParaRPr lang="en-US"/>
          </a:p>
        </p:txBody>
      </p:sp>
      <p:sp>
        <p:nvSpPr>
          <p:cNvPr id="5" name="Footer Placeholder 4">
            <a:extLst>
              <a:ext uri="{FF2B5EF4-FFF2-40B4-BE49-F238E27FC236}">
                <a16:creationId xmlns:a16="http://schemas.microsoft.com/office/drawing/2014/main" id="{B7327EB9-326C-1C43-BE23-4CC3595E2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D3568C-30D5-7F46-89BC-7857375BB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90390-3377-1643-A7EC-BBF5FD62BEB7}" type="slidenum">
              <a:rPr lang="en-US" smtClean="0"/>
              <a:t>‹#›</a:t>
            </a:fld>
            <a:endParaRPr lang="en-US"/>
          </a:p>
        </p:txBody>
      </p:sp>
    </p:spTree>
    <p:extLst>
      <p:ext uri="{BB962C8B-B14F-4D97-AF65-F5344CB8AC3E}">
        <p14:creationId xmlns:p14="http://schemas.microsoft.com/office/powerpoint/2010/main" val="400961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844550" y="889000"/>
            <a:ext cx="10502900" cy="5080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414716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Lst>
  <p:transition spd="med"/>
  <p:hf hdr="0" dt="0"/>
  <p:txStyles>
    <p:titleStyle>
      <a:lvl1pPr marL="0" marR="0" indent="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1pPr>
      <a:lvl2pPr marL="0" marR="0" indent="1143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2pPr>
      <a:lvl3pPr marL="0" marR="0" indent="2286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3pPr>
      <a:lvl4pPr marL="0" marR="0" indent="3429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4pPr>
      <a:lvl5pPr marL="0" marR="0" indent="4572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5pPr>
      <a:lvl6pPr marL="0" marR="0" indent="5715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6pPr>
      <a:lvl7pPr marL="0" marR="0" indent="6858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7pPr>
      <a:lvl8pPr marL="0" marR="0" indent="8001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8pPr>
      <a:lvl9pPr marL="0" marR="0" indent="9144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27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1pPr>
      <a:lvl2pPr marL="59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2pPr>
      <a:lvl3pPr marL="91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3pPr>
      <a:lvl4pPr marL="123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4pPr>
      <a:lvl5pPr marL="154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5pPr>
      <a:lvl6pPr marL="186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6pPr>
      <a:lvl7pPr marL="218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7pPr>
      <a:lvl8pPr marL="250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8pPr>
      <a:lvl9pPr marL="281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https://lh6.googleusercontent.com/Wv8FzpUYH_t-riz07Cg8ZDbPJSyqM2hHbafR1-pcuijqxFEHYaaUceVr3DdQ1ta53VOmSf-bx9q9YIbpdSvReZmw0oWEEoowYQpY25FNSEMLksqUXLbWhucLtp_834uyrZpM0Dqagktu" TargetMode="External"/><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quarter" idx="10"/>
          </p:nvPr>
        </p:nvSpPr>
        <p:spPr>
          <a:xfrm>
            <a:off x="352512" y="736567"/>
            <a:ext cx="7235957" cy="565359"/>
          </a:xfrm>
        </p:spPr>
        <p:txBody>
          <a:bodyPr/>
          <a:lstStyle/>
          <a:p>
            <a:pPr algn="l"/>
            <a:r>
              <a:rPr lang="en-US" sz="3200" b="1" i="0" dirty="0">
                <a:solidFill>
                  <a:srgbClr val="C00000"/>
                </a:solidFill>
                <a:effectLst/>
                <a:highlight>
                  <a:srgbClr val="F8F8F8"/>
                </a:highlight>
                <a:latin typeface="Slack-Lato"/>
              </a:rPr>
              <a:t>Agile Evolution: The Neuro-Scientific Roots and AI-Enhanced Future of </a:t>
            </a:r>
            <a:r>
              <a:rPr lang="en-US" altLang="ja-JP" sz="3200" b="1" dirty="0">
                <a:solidFill>
                  <a:srgbClr val="C00000"/>
                </a:solidFill>
                <a:effectLst/>
                <a:latin typeface="Söhne"/>
              </a:rPr>
              <a:t>Scrum</a:t>
            </a:r>
          </a:p>
          <a:p>
            <a:pPr algn="l"/>
            <a:endParaRPr lang="en-US" altLang="ja-JP" sz="3200" b="1" dirty="0">
              <a:solidFill>
                <a:srgbClr val="C00000"/>
              </a:solidFill>
              <a:effectLst/>
              <a:latin typeface="Söhne"/>
            </a:endParaRPr>
          </a:p>
          <a:p>
            <a:pPr algn="l"/>
            <a:endParaRPr lang="en-US" altLang="ja-JP" sz="3200" b="1" dirty="0">
              <a:solidFill>
                <a:srgbClr val="C00000"/>
              </a:solidFill>
              <a:latin typeface="Söhne"/>
            </a:endParaRPr>
          </a:p>
          <a:p>
            <a:pPr algn="l"/>
            <a:endParaRPr lang="en-US" altLang="ja-JP" sz="3200" b="1" dirty="0">
              <a:solidFill>
                <a:srgbClr val="C00000"/>
              </a:solidFill>
              <a:effectLst/>
              <a:latin typeface="Söhne"/>
            </a:endParaRPr>
          </a:p>
          <a:p>
            <a:pPr algn="l"/>
            <a:endParaRPr lang="en-US" altLang="ja-JP" sz="3200" b="1" dirty="0">
              <a:solidFill>
                <a:srgbClr val="C00000"/>
              </a:solidFill>
              <a:latin typeface="Söhne"/>
            </a:endParaRPr>
          </a:p>
          <a:p>
            <a:pPr algn="l"/>
            <a:endParaRPr lang="en-US" altLang="ja-JP" sz="3200" b="1" dirty="0">
              <a:solidFill>
                <a:srgbClr val="C00000"/>
              </a:solidFill>
              <a:effectLst/>
              <a:latin typeface="Söhne"/>
            </a:endParaRPr>
          </a:p>
          <a:p>
            <a:r>
              <a:rPr lang="en-US" sz="2000" dirty="0">
                <a:solidFill>
                  <a:srgbClr val="C00000"/>
                </a:solidFill>
                <a:latin typeface="+mn-lt"/>
                <a:ea typeface="Open Sans" panose="020B0606030504020204" pitchFamily="34" charset="0"/>
              </a:rPr>
              <a:t>Dr. Jeff Sutherland</a:t>
            </a:r>
          </a:p>
          <a:p>
            <a:r>
              <a:rPr lang="en-US" sz="1600" dirty="0">
                <a:solidFill>
                  <a:srgbClr val="C00000"/>
                </a:solidFill>
                <a:latin typeface="+mn-lt"/>
                <a:ea typeface="Open Sans" panose="020B0606030504020204" pitchFamily="34" charset="0"/>
              </a:rPr>
              <a:t>Co-Creator of Scrum and </a:t>
            </a:r>
            <a:r>
              <a:rPr lang="en-US" sz="1600" dirty="0" err="1">
                <a:solidFill>
                  <a:srgbClr val="C00000"/>
                </a:solidFill>
                <a:latin typeface="+mn-lt"/>
                <a:ea typeface="Open Sans" panose="020B0606030504020204" pitchFamily="34" charset="0"/>
              </a:rPr>
              <a:t>Scrum@Scale</a:t>
            </a:r>
            <a:endParaRPr lang="en-US" sz="1600" dirty="0">
              <a:solidFill>
                <a:srgbClr val="C00000"/>
              </a:solidFill>
              <a:latin typeface="+mn-lt"/>
              <a:ea typeface="Open Sans" panose="020B0606030504020204" pitchFamily="34" charset="0"/>
            </a:endParaRPr>
          </a:p>
          <a:p>
            <a:r>
              <a:rPr lang="en-US" sz="1600" dirty="0">
                <a:solidFill>
                  <a:srgbClr val="C00000"/>
                </a:solidFill>
                <a:latin typeface="+mn-lt"/>
                <a:ea typeface="Open Sans" panose="020B0606030504020204" pitchFamily="34" charset="0"/>
              </a:rPr>
              <a:t>Signatory of the Agile Manifesto</a:t>
            </a:r>
          </a:p>
        </p:txBody>
      </p:sp>
      <p:pic>
        <p:nvPicPr>
          <p:cNvPr id="7" name="Picture 6">
            <a:extLst>
              <a:ext uri="{FF2B5EF4-FFF2-40B4-BE49-F238E27FC236}">
                <a16:creationId xmlns:a16="http://schemas.microsoft.com/office/drawing/2014/main" id="{98ACD68A-8944-DCFD-FA9A-C5C8978B5C73}"/>
              </a:ext>
            </a:extLst>
          </p:cNvPr>
          <p:cNvPicPr>
            <a:picLocks noChangeAspect="1"/>
          </p:cNvPicPr>
          <p:nvPr/>
        </p:nvPicPr>
        <p:blipFill>
          <a:blip r:embed="rId3"/>
          <a:stretch>
            <a:fillRect/>
          </a:stretch>
        </p:blipFill>
        <p:spPr>
          <a:xfrm>
            <a:off x="8226295" y="135081"/>
            <a:ext cx="3399691" cy="4810991"/>
          </a:xfrm>
          <a:prstGeom prst="rect">
            <a:avLst/>
          </a:prstGeom>
        </p:spPr>
      </p:pic>
      <p:pic>
        <p:nvPicPr>
          <p:cNvPr id="5" name="Picture 4" descr="A person wearing glasses and a black shirt&#10;&#10;Description automatically generated">
            <a:extLst>
              <a:ext uri="{FF2B5EF4-FFF2-40B4-BE49-F238E27FC236}">
                <a16:creationId xmlns:a16="http://schemas.microsoft.com/office/drawing/2014/main" id="{6FEA4DC3-E677-881F-0F34-973D3B5187F3}"/>
              </a:ext>
            </a:extLst>
          </p:cNvPr>
          <p:cNvPicPr>
            <a:picLocks noChangeAspect="1"/>
          </p:cNvPicPr>
          <p:nvPr/>
        </p:nvPicPr>
        <p:blipFill>
          <a:blip r:embed="rId4"/>
          <a:stretch>
            <a:fillRect/>
          </a:stretch>
        </p:blipFill>
        <p:spPr>
          <a:xfrm>
            <a:off x="442926" y="1808735"/>
            <a:ext cx="2934199" cy="2622330"/>
          </a:xfrm>
          <a:prstGeom prst="rect">
            <a:avLst/>
          </a:prstGeom>
        </p:spPr>
      </p:pic>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285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34694" y="1753255"/>
            <a:ext cx="6148362" cy="5372099"/>
          </a:xfrm>
        </p:spPr>
        <p:txBody>
          <a:bodyPr>
            <a:normAutofit/>
          </a:bodyPr>
          <a:lstStyle/>
          <a:p>
            <a:pPr marL="0" indent="0" algn="l">
              <a:buNone/>
            </a:pPr>
            <a:r>
              <a:rPr lang="en-US" b="0" i="0">
                <a:solidFill>
                  <a:srgbClr val="374151"/>
                </a:solidFill>
                <a:effectLst/>
                <a:latin typeface="Söhne"/>
              </a:rPr>
              <a:t>🌈 </a:t>
            </a:r>
            <a:r>
              <a:rPr lang="en-US" b="1" i="0">
                <a:solidFill>
                  <a:srgbClr val="374151"/>
                </a:solidFill>
                <a:effectLst/>
                <a:latin typeface="Söhne"/>
              </a:rPr>
              <a:t>Four Agile Values Emerge as Guideposts</a:t>
            </a:r>
            <a:endParaRPr lang="en-US" b="0" i="0">
              <a:solidFill>
                <a:srgbClr val="374151"/>
              </a:solidFill>
              <a:effectLst/>
              <a:latin typeface="Söhne"/>
            </a:endParaRPr>
          </a:p>
          <a:p>
            <a:pPr lvl="1">
              <a:buFont typeface="Arial" panose="020B0604020202020204" pitchFamily="34" charset="0"/>
              <a:buChar char="•"/>
            </a:pPr>
            <a:r>
              <a:rPr lang="en-US" b="0" i="0">
                <a:solidFill>
                  <a:srgbClr val="374151"/>
                </a:solidFill>
                <a:effectLst/>
                <a:latin typeface="Söhne"/>
              </a:rPr>
              <a:t>💥 Unleash personal power: Build great teams</a:t>
            </a:r>
          </a:p>
          <a:p>
            <a:pPr lvl="1">
              <a:buFont typeface="Arial" panose="020B0604020202020204" pitchFamily="34" charset="0"/>
              <a:buChar char="•"/>
            </a:pPr>
            <a:r>
              <a:rPr lang="en-US" b="0" i="0">
                <a:solidFill>
                  <a:srgbClr val="374151"/>
                </a:solidFill>
                <a:effectLst/>
                <a:latin typeface="Söhne"/>
              </a:rPr>
              <a:t>🔄 Rapid iteration: Faster, better, cheaper products</a:t>
            </a:r>
          </a:p>
          <a:p>
            <a:pPr lvl="1">
              <a:buFont typeface="Arial" panose="020B0604020202020204" pitchFamily="34" charset="0"/>
              <a:buChar char="•"/>
            </a:pPr>
            <a:r>
              <a:rPr lang="en-US" b="0" i="0">
                <a:solidFill>
                  <a:srgbClr val="374151"/>
                </a:solidFill>
                <a:effectLst/>
                <a:latin typeface="Söhne"/>
              </a:rPr>
              <a:t>🤝 Make the customer &amp; AI part of the </a:t>
            </a:r>
            <a:r>
              <a:rPr lang="en-US">
                <a:solidFill>
                  <a:srgbClr val="374151"/>
                </a:solidFill>
                <a:latin typeface="Söhne"/>
              </a:rPr>
              <a:t>team</a:t>
            </a:r>
          </a:p>
          <a:p>
            <a:pPr lvl="1">
              <a:buFont typeface="Arial" panose="020B0604020202020204" pitchFamily="34" charset="0"/>
              <a:buChar char="•"/>
            </a:pPr>
            <a:r>
              <a:rPr lang="en-US">
                <a:solidFill>
                  <a:srgbClr val="374151"/>
                </a:solidFill>
                <a:latin typeface="Söhne"/>
              </a:rPr>
              <a:t>🌪️ Universe is unpredictable: Adapt or perish</a:t>
            </a:r>
          </a:p>
          <a:p>
            <a:r>
              <a:rPr lang="en-US" b="1">
                <a:solidFill>
                  <a:srgbClr val="374151"/>
                </a:solidFill>
                <a:latin typeface="Söhne"/>
              </a:rPr>
              <a:t>Individuals and Interactions Over Processes and Tools</a:t>
            </a:r>
          </a:p>
          <a:p>
            <a:pPr lvl="1"/>
            <a:r>
              <a:rPr lang="en-US">
                <a:solidFill>
                  <a:srgbClr val="374151"/>
                </a:solidFill>
                <a:latin typeface="Söhne"/>
              </a:rPr>
              <a:t>A team is set of individuals with interactions that self-manage towards a common goal</a:t>
            </a:r>
          </a:p>
          <a:p>
            <a:pPr lvl="1"/>
            <a:r>
              <a:rPr lang="en-US">
                <a:solidFill>
                  <a:srgbClr val="374151"/>
                </a:solidFill>
                <a:latin typeface="Söhne"/>
              </a:rPr>
              <a:t>Adherence to First Principles determine success or failure</a:t>
            </a:r>
            <a:endParaRPr lang="en-US">
              <a:latin typeface="Söhne"/>
            </a:endParaRPr>
          </a:p>
          <a:p>
            <a:endParaRPr lang="en-US" i="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434694" y="103349"/>
            <a:ext cx="9955067" cy="1143001"/>
          </a:xfrm>
        </p:spPr>
        <p:txBody>
          <a:bodyPr>
            <a:normAutofit/>
          </a:bodyPr>
          <a:lstStyle/>
          <a:p>
            <a:r>
              <a:rPr lang="en-US" i="0">
                <a:solidFill>
                  <a:srgbClr val="C00000"/>
                </a:solidFill>
                <a:effectLst/>
                <a:latin typeface="+mj-lt"/>
              </a:rPr>
              <a:t>Agile Emerged Out of Scrum and XP</a:t>
            </a:r>
            <a:br>
              <a:rPr lang="en-US" i="0">
                <a:solidFill>
                  <a:srgbClr val="C00000"/>
                </a:solidFill>
                <a:effectLst/>
                <a:latin typeface="+mj-lt"/>
              </a:rPr>
            </a:br>
            <a:r>
              <a:rPr lang="en-US" sz="2400" i="0">
                <a:solidFill>
                  <a:srgbClr val="7030A0"/>
                </a:solidFill>
                <a:effectLst/>
                <a:latin typeface="+mj-lt"/>
              </a:rPr>
              <a:t>It is a generalized set of values and principles</a:t>
            </a:r>
            <a:endParaRPr lang="en-US" sz="2400">
              <a:solidFill>
                <a:srgbClr val="7030A0"/>
              </a:solidFill>
              <a:latin typeface="+mj-lt"/>
            </a:endParaRPr>
          </a:p>
        </p:txBody>
      </p:sp>
      <p:pic>
        <p:nvPicPr>
          <p:cNvPr id="2" name="Picture 105343346" descr="A person running on a mountain trail&#10;&#10;Description automatically generated">
            <a:extLst>
              <a:ext uri="{FF2B5EF4-FFF2-40B4-BE49-F238E27FC236}">
                <a16:creationId xmlns:a16="http://schemas.microsoft.com/office/drawing/2014/main" id="{F7927DAB-7636-98BA-D664-421E0971715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92063" y="1565562"/>
            <a:ext cx="4119949" cy="4119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8B1571-EE25-CC90-FCEC-87F43D1EFA38}"/>
              </a:ext>
            </a:extLst>
          </p:cNvPr>
          <p:cNvSpPr txBox="1"/>
          <p:nvPr/>
        </p:nvSpPr>
        <p:spPr>
          <a:xfrm>
            <a:off x="7539118" y="5765110"/>
            <a:ext cx="4116833" cy="369332"/>
          </a:xfrm>
          <a:prstGeom prst="rect">
            <a:avLst/>
          </a:prstGeom>
          <a:noFill/>
        </p:spPr>
        <p:txBody>
          <a:bodyPr wrap="none" rtlCol="0">
            <a:spAutoFit/>
          </a:bodyPr>
          <a:lstStyle/>
          <a:p>
            <a:r>
              <a:rPr lang="en-US"/>
              <a:t>Individual Self-Managing Sustainable Pace</a:t>
            </a:r>
          </a:p>
        </p:txBody>
      </p:sp>
    </p:spTree>
    <p:extLst>
      <p:ext uri="{BB962C8B-B14F-4D97-AF65-F5344CB8AC3E}">
        <p14:creationId xmlns:p14="http://schemas.microsoft.com/office/powerpoint/2010/main" val="413311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34694" y="1407266"/>
            <a:ext cx="6148362" cy="5372099"/>
          </a:xfrm>
        </p:spPr>
        <p:txBody>
          <a:bodyPr>
            <a:normAutofit/>
          </a:bodyPr>
          <a:lstStyle/>
          <a:p>
            <a:pPr marL="0" indent="0" algn="l">
              <a:buNone/>
            </a:pPr>
            <a:r>
              <a:rPr lang="en-US" b="0" i="0" dirty="0">
                <a:solidFill>
                  <a:srgbClr val="374151"/>
                </a:solidFill>
                <a:effectLst/>
                <a:latin typeface="Söhne"/>
              </a:rPr>
              <a:t>🏉 </a:t>
            </a:r>
            <a:r>
              <a:rPr lang="en-US" b="1" i="0" dirty="0">
                <a:solidFill>
                  <a:srgbClr val="374151"/>
                </a:solidFill>
                <a:effectLst/>
                <a:latin typeface="Söhne"/>
              </a:rPr>
              <a:t>Agile in Name Only</a:t>
            </a:r>
            <a:endParaRPr lang="en-US" b="0" i="0" dirty="0">
              <a:solidFill>
                <a:srgbClr val="374151"/>
              </a:solidFill>
              <a:effectLst/>
              <a:latin typeface="Söhne"/>
            </a:endParaRPr>
          </a:p>
          <a:p>
            <a:pPr lvl="1">
              <a:buFont typeface="Arial" panose="020B0604020202020204" pitchFamily="34" charset="0"/>
              <a:buChar char="•"/>
            </a:pPr>
            <a:r>
              <a:rPr lang="en-US" b="0" i="0" dirty="0">
                <a:solidFill>
                  <a:srgbClr val="374151"/>
                </a:solidFill>
                <a:effectLst/>
                <a:latin typeface="Söhne"/>
              </a:rPr>
              <a:t>💪 Lack of empowerment</a:t>
            </a:r>
          </a:p>
          <a:p>
            <a:pPr lvl="1">
              <a:buFont typeface="Arial" panose="020B0604020202020204" pitchFamily="34" charset="0"/>
              <a:buChar char="•"/>
            </a:pPr>
            <a:r>
              <a:rPr lang="en-US" b="0" i="0" dirty="0">
                <a:solidFill>
                  <a:srgbClr val="374151"/>
                </a:solidFill>
                <a:effectLst/>
                <a:latin typeface="Söhne"/>
              </a:rPr>
              <a:t>🤝 Lack of Self-management</a:t>
            </a:r>
          </a:p>
          <a:p>
            <a:pPr lvl="1">
              <a:buFont typeface="Arial" panose="020B0604020202020204" pitchFamily="34" charset="0"/>
              <a:buChar char="•"/>
            </a:pPr>
            <a:r>
              <a:rPr lang="en-US" b="0" i="0" dirty="0">
                <a:solidFill>
                  <a:srgbClr val="374151"/>
                </a:solidFill>
                <a:effectLst/>
                <a:latin typeface="Söhne"/>
              </a:rPr>
              <a:t>🛡️ Lack of Leader who serves</a:t>
            </a:r>
          </a:p>
          <a:p>
            <a:pPr lvl="1">
              <a:buFont typeface="Arial" panose="020B0604020202020204" pitchFamily="34" charset="0"/>
              <a:buChar char="•"/>
            </a:pPr>
            <a:r>
              <a:rPr lang="en-US" b="0" i="0" dirty="0">
                <a:solidFill>
                  <a:srgbClr val="374151"/>
                </a:solidFill>
                <a:effectLst/>
                <a:latin typeface="Söhne"/>
              </a:rPr>
              <a:t>🌱 Lack of Sustainable pace</a:t>
            </a:r>
          </a:p>
          <a:p>
            <a:r>
              <a:rPr lang="en-US" b="1" i="0" dirty="0">
                <a:solidFill>
                  <a:srgbClr val="374151"/>
                </a:solidFill>
                <a:effectLst/>
                <a:latin typeface="Söhne"/>
              </a:rPr>
              <a:t>Weaponization of Terms to Justify Failure</a:t>
            </a:r>
            <a:endParaRPr lang="en-US" b="1" dirty="0">
              <a:solidFill>
                <a:srgbClr val="374151"/>
              </a:solidFill>
              <a:latin typeface="Söhne"/>
            </a:endParaRPr>
          </a:p>
          <a:p>
            <a:pPr lvl="1"/>
            <a:r>
              <a:rPr lang="en-US" dirty="0">
                <a:solidFill>
                  <a:srgbClr val="374151"/>
                </a:solidFill>
                <a:latin typeface="Söhne"/>
              </a:rPr>
              <a:t>Team members sometimes claim they can do anything they want because that is self-organization. </a:t>
            </a:r>
            <a:r>
              <a:rPr lang="en-US" b="1" dirty="0">
                <a:solidFill>
                  <a:srgbClr val="374151"/>
                </a:solidFill>
                <a:latin typeface="Söhne"/>
              </a:rPr>
              <a:t>Removed this term from the Scrum Guide in 2020.</a:t>
            </a:r>
          </a:p>
          <a:p>
            <a:pPr lvl="1"/>
            <a:r>
              <a:rPr lang="en-US" dirty="0">
                <a:solidFill>
                  <a:srgbClr val="374151"/>
                </a:solidFill>
                <a:latin typeface="Söhne"/>
              </a:rPr>
              <a:t>Scrum Masters claim they are servant leaders by being a secretary and taking notes. </a:t>
            </a:r>
            <a:r>
              <a:rPr lang="en-US" b="1" dirty="0">
                <a:solidFill>
                  <a:srgbClr val="374151"/>
                </a:solidFill>
                <a:latin typeface="Söhne"/>
              </a:rPr>
              <a:t>Removed this term from the Scrum Guide in 2020.</a:t>
            </a:r>
            <a:endParaRPr lang="en-US" b="1" dirty="0">
              <a:latin typeface="Söhne"/>
            </a:endParaRPr>
          </a:p>
          <a:p>
            <a:endParaRPr lang="en-US" i="0" dirty="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0"/>
            <a:ext cx="9955067" cy="1143001"/>
          </a:xfrm>
        </p:spPr>
        <p:txBody>
          <a:bodyPr>
            <a:normAutofit/>
          </a:bodyPr>
          <a:lstStyle/>
          <a:p>
            <a:r>
              <a:rPr lang="en-US" i="0">
                <a:solidFill>
                  <a:srgbClr val="C00000"/>
                </a:solidFill>
                <a:effectLst/>
                <a:latin typeface="+mj-lt"/>
              </a:rPr>
              <a:t>58% of Agile Teams Fail, 88% are Scrum Teams</a:t>
            </a:r>
            <a:br>
              <a:rPr lang="en-US" i="0">
                <a:solidFill>
                  <a:srgbClr val="C00000"/>
                </a:solidFill>
                <a:effectLst/>
                <a:latin typeface="+mj-lt"/>
              </a:rPr>
            </a:br>
            <a:r>
              <a:rPr lang="en-US" sz="2400" i="0">
                <a:solidFill>
                  <a:srgbClr val="7030A0"/>
                </a:solidFill>
                <a:effectLst/>
                <a:latin typeface="+mj-lt"/>
              </a:rPr>
              <a:t>They are late, over budget, with unhappy customers</a:t>
            </a:r>
            <a:endParaRPr lang="en-US" sz="2400">
              <a:solidFill>
                <a:srgbClr val="7030A0"/>
              </a:solidFill>
              <a:latin typeface="+mj-lt"/>
            </a:endParaRPr>
          </a:p>
        </p:txBody>
      </p:sp>
      <p:pic>
        <p:nvPicPr>
          <p:cNvPr id="4" name="Picture 2">
            <a:extLst>
              <a:ext uri="{FF2B5EF4-FFF2-40B4-BE49-F238E27FC236}">
                <a16:creationId xmlns:a16="http://schemas.microsoft.com/office/drawing/2014/main" id="{B4A35801-39F0-B965-D947-15A194D66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732" y="1839612"/>
            <a:ext cx="3647209" cy="364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389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34617" y="1608668"/>
            <a:ext cx="5111751" cy="4632215"/>
          </a:xfrm>
        </p:spPr>
        <p:txBody>
          <a:bodyPr>
            <a:normAutofit fontScale="77500" lnSpcReduction="20000"/>
          </a:bodyPr>
          <a:lstStyle/>
          <a:p>
            <a:pPr marL="0" indent="0">
              <a:buNone/>
            </a:pPr>
            <a:r>
              <a:rPr lang="en-US" b="1" dirty="0">
                <a:latin typeface="Söhne"/>
              </a:rPr>
              <a:t>The Misuse:</a:t>
            </a:r>
          </a:p>
          <a:p>
            <a:r>
              <a:rPr lang="en-US" dirty="0">
                <a:latin typeface="Söhne"/>
              </a:rPr>
              <a:t>Justifying Poor Performance</a:t>
            </a:r>
          </a:p>
          <a:p>
            <a:r>
              <a:rPr lang="en-US" dirty="0">
                <a:latin typeface="Söhne"/>
              </a:rPr>
              <a:t>Misaligned Understanding</a:t>
            </a:r>
          </a:p>
          <a:p>
            <a:r>
              <a:rPr lang="en-US" dirty="0">
                <a:latin typeface="Söhne"/>
              </a:rPr>
              <a:t>Lack of Accountability for Scrum and for Individual Performance</a:t>
            </a:r>
          </a:p>
          <a:p>
            <a:pPr marL="0" indent="0">
              <a:buNone/>
            </a:pPr>
            <a:r>
              <a:rPr lang="en-US" b="1" dirty="0">
                <a:latin typeface="Söhne"/>
              </a:rPr>
              <a:t>The Original Intent:</a:t>
            </a:r>
          </a:p>
          <a:p>
            <a:r>
              <a:rPr lang="en-US" dirty="0">
                <a:latin typeface="Söhne"/>
              </a:rPr>
              <a:t>Sustaining High Performance</a:t>
            </a:r>
          </a:p>
          <a:p>
            <a:r>
              <a:rPr lang="en-US" dirty="0">
                <a:latin typeface="Söhne"/>
              </a:rPr>
              <a:t>Adaptability within Complex Systems</a:t>
            </a:r>
          </a:p>
          <a:p>
            <a:r>
              <a:rPr lang="en-US" dirty="0">
                <a:latin typeface="Söhne"/>
              </a:rPr>
              <a:t>Team-Level Self-Management</a:t>
            </a:r>
          </a:p>
          <a:p>
            <a:pPr marL="0" indent="0">
              <a:buNone/>
            </a:pPr>
            <a:r>
              <a:rPr lang="en-US" b="1" dirty="0">
                <a:latin typeface="Söhne"/>
              </a:rPr>
              <a:t>Course Correction:</a:t>
            </a:r>
          </a:p>
          <a:p>
            <a:r>
              <a:rPr lang="en-US" dirty="0">
                <a:latin typeface="Söhne"/>
              </a:rPr>
              <a:t>From "Servant Leadership" to "Leader Who Serves"</a:t>
            </a:r>
          </a:p>
          <a:p>
            <a:r>
              <a:rPr lang="en-US" dirty="0">
                <a:latin typeface="Söhne"/>
              </a:rPr>
              <a:t>From "Self-Organizing" to "Self-Managing"</a:t>
            </a:r>
          </a:p>
          <a:p>
            <a:r>
              <a:rPr lang="en-US" dirty="0">
                <a:latin typeface="Söhne"/>
              </a:rPr>
              <a:t>From "Sustainable Pace" to "Sustained High Performance"</a:t>
            </a:r>
          </a:p>
          <a:p>
            <a:pPr marL="0" indent="0">
              <a:buNone/>
            </a:pPr>
            <a:r>
              <a:rPr lang="en-US" dirty="0">
                <a:latin typeface="Söhne"/>
              </a:rPr>
              <a:t>Ohno says: </a:t>
            </a:r>
            <a:r>
              <a:rPr lang="en-US" b="1" i="1" dirty="0">
                <a:latin typeface="Söhne"/>
              </a:rPr>
              <a:t>You need to understand the essence of terms to prevent misuse, Implement checks and balances, and realign with Agile and Scrum principles</a:t>
            </a:r>
            <a:endParaRPr lang="en-US" i="1" dirty="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225551" y="465667"/>
            <a:ext cx="9955067" cy="1143001"/>
          </a:xfrm>
        </p:spPr>
        <p:txBody>
          <a:bodyPr>
            <a:normAutofit fontScale="90000"/>
          </a:bodyPr>
          <a:lstStyle/>
          <a:p>
            <a:r>
              <a:rPr lang="en-US" i="0">
                <a:solidFill>
                  <a:srgbClr val="C00000"/>
                </a:solidFill>
                <a:effectLst/>
                <a:latin typeface="+mj-lt"/>
              </a:rPr>
              <a:t>Weaponizing Sustainable Pace – A Cautionary Tale</a:t>
            </a:r>
            <a:br>
              <a:rPr lang="en-US" i="0">
                <a:solidFill>
                  <a:srgbClr val="C00000"/>
                </a:solidFill>
                <a:effectLst/>
                <a:latin typeface="+mj-lt"/>
              </a:rPr>
            </a:br>
            <a:r>
              <a:rPr lang="en-US" sz="2700">
                <a:solidFill>
                  <a:srgbClr val="7030A0"/>
                </a:solidFill>
                <a:latin typeface="+mj-lt"/>
              </a:rPr>
              <a:t>How the misinterpretation of “Sustainable Pace” is sabotaging Agile teams</a:t>
            </a:r>
          </a:p>
        </p:txBody>
      </p:sp>
      <p:grpSp>
        <p:nvGrpSpPr>
          <p:cNvPr id="2" name="Group 1">
            <a:extLst>
              <a:ext uri="{FF2B5EF4-FFF2-40B4-BE49-F238E27FC236}">
                <a16:creationId xmlns:a16="http://schemas.microsoft.com/office/drawing/2014/main" id="{2D47B15E-8040-21CC-95DE-6E174A29EB17}"/>
              </a:ext>
            </a:extLst>
          </p:cNvPr>
          <p:cNvGrpSpPr/>
          <p:nvPr/>
        </p:nvGrpSpPr>
        <p:grpSpPr>
          <a:xfrm>
            <a:off x="7290516" y="1608668"/>
            <a:ext cx="4099168" cy="4297860"/>
            <a:chOff x="7583056" y="1496290"/>
            <a:chExt cx="4099168" cy="4297860"/>
          </a:xfrm>
        </p:grpSpPr>
        <p:pic>
          <p:nvPicPr>
            <p:cNvPr id="6" name="Picture 5" descr="A screenshot of a phone&#10;&#10;Description automatically generated">
              <a:extLst>
                <a:ext uri="{FF2B5EF4-FFF2-40B4-BE49-F238E27FC236}">
                  <a16:creationId xmlns:a16="http://schemas.microsoft.com/office/drawing/2014/main" id="{5ECA4666-E467-42EE-157E-D1D6993E9031}"/>
                </a:ext>
              </a:extLst>
            </p:cNvPr>
            <p:cNvPicPr>
              <a:picLocks noChangeAspect="1"/>
            </p:cNvPicPr>
            <p:nvPr/>
          </p:nvPicPr>
          <p:blipFill>
            <a:blip r:embed="rId2"/>
            <a:stretch>
              <a:fillRect/>
            </a:stretch>
          </p:blipFill>
          <p:spPr>
            <a:xfrm>
              <a:off x="7583056" y="1496290"/>
              <a:ext cx="2116705" cy="4297859"/>
            </a:xfrm>
            <a:prstGeom prst="rect">
              <a:avLst/>
            </a:prstGeom>
          </p:spPr>
        </p:pic>
        <p:pic>
          <p:nvPicPr>
            <p:cNvPr id="8" name="Picture 7" descr="A screenshot of a phone&#10;&#10;Description automatically generated">
              <a:extLst>
                <a:ext uri="{FF2B5EF4-FFF2-40B4-BE49-F238E27FC236}">
                  <a16:creationId xmlns:a16="http://schemas.microsoft.com/office/drawing/2014/main" id="{90FFC035-2C8C-665B-CE6B-9EEC2ABAF9CD}"/>
                </a:ext>
              </a:extLst>
            </p:cNvPr>
            <p:cNvPicPr>
              <a:picLocks noChangeAspect="1"/>
            </p:cNvPicPr>
            <p:nvPr/>
          </p:nvPicPr>
          <p:blipFill>
            <a:blip r:embed="rId3"/>
            <a:stretch>
              <a:fillRect/>
            </a:stretch>
          </p:blipFill>
          <p:spPr>
            <a:xfrm>
              <a:off x="9699761" y="1496291"/>
              <a:ext cx="1982463" cy="4297859"/>
            </a:xfrm>
            <a:prstGeom prst="rect">
              <a:avLst/>
            </a:prstGeom>
          </p:spPr>
        </p:pic>
      </p:grpSp>
    </p:spTree>
    <p:extLst>
      <p:ext uri="{BB962C8B-B14F-4D97-AF65-F5344CB8AC3E}">
        <p14:creationId xmlns:p14="http://schemas.microsoft.com/office/powerpoint/2010/main" val="753925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390782" y="1760118"/>
            <a:ext cx="5111751" cy="4352200"/>
          </a:xfrm>
        </p:spPr>
        <p:txBody>
          <a:bodyPr>
            <a:normAutofit fontScale="85000" lnSpcReduction="20000"/>
          </a:bodyPr>
          <a:lstStyle/>
          <a:p>
            <a:pPr marL="0" indent="0">
              <a:buNone/>
            </a:pPr>
            <a:r>
              <a:rPr lang="en-US" b="1" i="0" dirty="0">
                <a:effectLst/>
                <a:latin typeface="Söhne"/>
              </a:rPr>
              <a:t>Setting Up for Success:</a:t>
            </a:r>
          </a:p>
          <a:p>
            <a:r>
              <a:rPr lang="en-US" i="0" dirty="0" err="1">
                <a:effectLst/>
                <a:latin typeface="Söhne"/>
              </a:rPr>
              <a:t>Hyperproductive</a:t>
            </a:r>
            <a:r>
              <a:rPr lang="en-US" i="0" dirty="0">
                <a:effectLst/>
                <a:latin typeface="Söhne"/>
              </a:rPr>
              <a:t> Patterns: Yesterday's Weather, Buffer Pattern</a:t>
            </a:r>
          </a:p>
          <a:p>
            <a:r>
              <a:rPr lang="en-US" i="0" dirty="0">
                <a:effectLst/>
                <a:latin typeface="Söhne"/>
              </a:rPr>
              <a:t>Master Pattern: Teams that Finish Early Accelerate Faster</a:t>
            </a:r>
          </a:p>
          <a:p>
            <a:pPr marL="0" indent="0">
              <a:buNone/>
            </a:pPr>
            <a:r>
              <a:rPr lang="en-US" b="1" i="0" dirty="0">
                <a:effectLst/>
                <a:latin typeface="Söhne"/>
              </a:rPr>
              <a:t>The Individual Factor:</a:t>
            </a:r>
          </a:p>
          <a:p>
            <a:r>
              <a:rPr lang="en-US" i="0" dirty="0">
                <a:effectLst/>
                <a:latin typeface="Söhne"/>
              </a:rPr>
              <a:t>Aligning with the first value of the Agile Manifesto</a:t>
            </a:r>
          </a:p>
          <a:p>
            <a:r>
              <a:rPr lang="en-US" i="0" dirty="0">
                <a:effectLst/>
                <a:latin typeface="Söhne"/>
              </a:rPr>
              <a:t>Personal Responsibility &amp; Team Support</a:t>
            </a:r>
          </a:p>
          <a:p>
            <a:r>
              <a:rPr lang="en-US" i="0" dirty="0">
                <a:effectLst/>
                <a:latin typeface="Söhne"/>
              </a:rPr>
              <a:t>Life-Work Balance for Sustained Performance</a:t>
            </a:r>
          </a:p>
          <a:p>
            <a:pPr marL="0" indent="0">
              <a:buNone/>
            </a:pPr>
            <a:r>
              <a:rPr lang="en-US" b="1" i="0" dirty="0">
                <a:effectLst/>
                <a:latin typeface="Söhne"/>
              </a:rPr>
              <a:t>Measurable Metrics:</a:t>
            </a:r>
          </a:p>
          <a:p>
            <a:r>
              <a:rPr lang="en-US" i="0" dirty="0">
                <a:effectLst/>
                <a:latin typeface="Söhne"/>
              </a:rPr>
              <a:t>Olympic Team Training Analytics – </a:t>
            </a:r>
            <a:r>
              <a:rPr lang="en-US" i="0" dirty="0" err="1">
                <a:effectLst/>
                <a:latin typeface="Söhne"/>
              </a:rPr>
              <a:t>FirstBeat.com</a:t>
            </a:r>
            <a:endParaRPr lang="en-US" i="0" dirty="0">
              <a:effectLst/>
              <a:latin typeface="Söhne"/>
            </a:endParaRPr>
          </a:p>
          <a:p>
            <a:pPr marL="0" indent="0">
              <a:buNone/>
            </a:pPr>
            <a:r>
              <a:rPr lang="en-US" i="0" dirty="0">
                <a:effectLst/>
                <a:latin typeface="Söhne"/>
              </a:rPr>
              <a:t>Ohno says: </a:t>
            </a:r>
            <a:r>
              <a:rPr lang="en-US" b="1" i="1" dirty="0">
                <a:effectLst/>
                <a:latin typeface="Söhne"/>
              </a:rPr>
              <a:t>The true meaning of "sustainable pace" is about sustaining high performance, both at the team and individual level. Measurement and adaptability are key.</a:t>
            </a:r>
            <a:endParaRPr lang="en-US" i="1" dirty="0">
              <a:effectLst/>
              <a:latin typeface="Söhne"/>
            </a:endParaRPr>
          </a:p>
        </p:txBody>
      </p:sp>
      <p:sp>
        <p:nvSpPr>
          <p:cNvPr id="4" name="Slide Number Placeholder 3">
            <a:extLst>
              <a:ext uri="{FF2B5EF4-FFF2-40B4-BE49-F238E27FC236}">
                <a16:creationId xmlns:a16="http://schemas.microsoft.com/office/drawing/2014/main" id="{679D5441-11AB-D03F-D0B0-8B3C58BC1F9C}"/>
              </a:ext>
            </a:extLst>
          </p:cNvPr>
          <p:cNvSpPr>
            <a:spLocks noGrp="1"/>
          </p:cNvSpPr>
          <p:nvPr>
            <p:ph type="sldNum" sz="quarter" idx="4294967295"/>
          </p:nvPr>
        </p:nvSpPr>
        <p:spPr>
          <a:xfrm>
            <a:off x="5973001" y="6540500"/>
            <a:ext cx="239649" cy="235962"/>
          </a:xfrm>
          <a:prstGeom prst="rect">
            <a:avLst/>
          </a:prstGeom>
        </p:spPr>
        <p:txBody>
          <a:bodyPr/>
          <a:lstStyle/>
          <a:p>
            <a:fld id="{86CB4B4D-7CA3-9044-876B-883B54F8677D}" type="slidenum">
              <a:rPr lang="en-US" smtClean="0"/>
              <a:pPr/>
              <a:t>13</a:t>
            </a:fld>
            <a:endParaRPr lang="en-US"/>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p:txBody>
          <a:bodyPr>
            <a:normAutofit fontScale="90000"/>
          </a:bodyPr>
          <a:lstStyle/>
          <a:p>
            <a:r>
              <a:rPr lang="en-US" dirty="0">
                <a:solidFill>
                  <a:srgbClr val="C00000"/>
                </a:solidFill>
                <a:latin typeface="+mj-lt"/>
              </a:rPr>
              <a:t>The Intent of Agile Manifesto Sustainable Pace</a:t>
            </a:r>
            <a:br>
              <a:rPr lang="en-US" i="0" dirty="0">
                <a:solidFill>
                  <a:srgbClr val="C00000"/>
                </a:solidFill>
                <a:effectLst/>
                <a:latin typeface="+mj-lt"/>
              </a:rPr>
            </a:br>
            <a:r>
              <a:rPr lang="en-US" sz="2200" i="1" dirty="0">
                <a:solidFill>
                  <a:srgbClr val="7030A0"/>
                </a:solidFill>
                <a:latin typeface="+mn-lt"/>
              </a:rPr>
              <a:t>P</a:t>
            </a:r>
            <a:r>
              <a:rPr lang="en-US" sz="2200" b="0" i="1" dirty="0">
                <a:solidFill>
                  <a:srgbClr val="7030A0"/>
                </a:solidFill>
                <a:effectLst/>
                <a:latin typeface="+mn-lt"/>
              </a:rPr>
              <a:t>rinciple 8: Agile processes promote sustainable development. The sponsors, developers, and users should be able to maintain a constant pace indefinitely.</a:t>
            </a:r>
            <a:endParaRPr lang="en-US" sz="2200" dirty="0">
              <a:solidFill>
                <a:srgbClr val="7030A0"/>
              </a:solidFill>
              <a:latin typeface="+mj-lt"/>
            </a:endParaRPr>
          </a:p>
        </p:txBody>
      </p:sp>
      <p:sp>
        <p:nvSpPr>
          <p:cNvPr id="8" name="TextBox 7">
            <a:extLst>
              <a:ext uri="{FF2B5EF4-FFF2-40B4-BE49-F238E27FC236}">
                <a16:creationId xmlns:a16="http://schemas.microsoft.com/office/drawing/2014/main" id="{47A748BC-6EFD-D07A-2398-657FCBEA5E24}"/>
              </a:ext>
            </a:extLst>
          </p:cNvPr>
          <p:cNvSpPr txBox="1"/>
          <p:nvPr/>
        </p:nvSpPr>
        <p:spPr>
          <a:xfrm>
            <a:off x="7392299" y="5804541"/>
            <a:ext cx="3482043" cy="307777"/>
          </a:xfrm>
          <a:prstGeom prst="rect">
            <a:avLst/>
          </a:prstGeom>
          <a:noFill/>
        </p:spPr>
        <p:txBody>
          <a:bodyPr wrap="none" rtlCol="0">
            <a:spAutoFit/>
          </a:bodyPr>
          <a:lstStyle/>
          <a:p>
            <a:r>
              <a:rPr lang="en-US" sz="1400">
                <a:solidFill>
                  <a:srgbClr val="C00000"/>
                </a:solidFill>
              </a:rPr>
              <a:t>Better plan, fewer surprises, more innovation</a:t>
            </a:r>
          </a:p>
        </p:txBody>
      </p:sp>
      <p:pic>
        <p:nvPicPr>
          <p:cNvPr id="6" name="Picture 5" descr="A wrist watch with a screen showing stress&#10;&#10;Description automatically generated">
            <a:extLst>
              <a:ext uri="{FF2B5EF4-FFF2-40B4-BE49-F238E27FC236}">
                <a16:creationId xmlns:a16="http://schemas.microsoft.com/office/drawing/2014/main" id="{35C839D2-C808-602B-43C7-8B03C1B9DE34}"/>
              </a:ext>
            </a:extLst>
          </p:cNvPr>
          <p:cNvPicPr>
            <a:picLocks noChangeAspect="1"/>
          </p:cNvPicPr>
          <p:nvPr/>
        </p:nvPicPr>
        <p:blipFill>
          <a:blip r:embed="rId2"/>
          <a:stretch>
            <a:fillRect/>
          </a:stretch>
        </p:blipFill>
        <p:spPr>
          <a:xfrm>
            <a:off x="7593446" y="1698210"/>
            <a:ext cx="3079748" cy="4106331"/>
          </a:xfrm>
          <a:prstGeom prst="rect">
            <a:avLst/>
          </a:prstGeom>
        </p:spPr>
      </p:pic>
    </p:spTree>
    <p:extLst>
      <p:ext uri="{BB962C8B-B14F-4D97-AF65-F5344CB8AC3E}">
        <p14:creationId xmlns:p14="http://schemas.microsoft.com/office/powerpoint/2010/main" val="2976883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518807" y="1698210"/>
            <a:ext cx="5111751" cy="4352200"/>
          </a:xfrm>
        </p:spPr>
        <p:txBody>
          <a:bodyPr>
            <a:normAutofit/>
          </a:bodyPr>
          <a:lstStyle/>
          <a:p>
            <a:pPr marL="0">
              <a:spcBef>
                <a:spcPts val="0"/>
              </a:spcBef>
            </a:pPr>
            <a:r>
              <a:rPr lang="en-US" sz="1800" b="1" kern="100" dirty="0">
                <a:ea typeface="DengXian" panose="02010600030101010101" pitchFamily="2" charset="-122"/>
                <a:cs typeface="Arial" panose="020B0604020202020204" pitchFamily="34" charset="0"/>
              </a:rPr>
              <a:t>Historical Context: </a:t>
            </a:r>
            <a:r>
              <a:rPr lang="en-US" sz="1800" kern="100" dirty="0">
                <a:ea typeface="DengXian" panose="02010600030101010101" pitchFamily="2" charset="-122"/>
                <a:cs typeface="Arial" panose="020B0604020202020204" pitchFamily="34" charset="0"/>
              </a:rPr>
              <a:t>Daily Scrum in 1993; influence of the Borland Quattro project.</a:t>
            </a:r>
          </a:p>
          <a:p>
            <a:pPr marL="0">
              <a:spcBef>
                <a:spcPts val="0"/>
              </a:spcBef>
            </a:pPr>
            <a:r>
              <a:rPr lang="en-US" sz="1800" b="1" kern="100" dirty="0">
                <a:ea typeface="DengXian" panose="02010600030101010101" pitchFamily="2" charset="-122"/>
                <a:cs typeface="Arial" panose="020B0604020202020204" pitchFamily="34" charset="0"/>
              </a:rPr>
              <a:t>First Scrum Team: </a:t>
            </a:r>
            <a:r>
              <a:rPr lang="en-US" sz="1800" kern="100" dirty="0">
                <a:ea typeface="DengXian" panose="02010600030101010101" pitchFamily="2" charset="-122"/>
                <a:cs typeface="Arial" panose="020B0604020202020204" pitchFamily="34" charset="0"/>
              </a:rPr>
              <a:t>Adoption of the "Next Best Step" strategy, based on punctuated equilibrium.</a:t>
            </a:r>
          </a:p>
          <a:p>
            <a:pPr marL="0">
              <a:spcBef>
                <a:spcPts val="0"/>
              </a:spcBef>
            </a:pPr>
            <a:r>
              <a:rPr lang="en-US" sz="1800" b="1" kern="100" dirty="0">
                <a:ea typeface="DengXian" panose="02010600030101010101" pitchFamily="2" charset="-122"/>
                <a:cs typeface="Arial" panose="020B0604020202020204" pitchFamily="34" charset="0"/>
              </a:rPr>
              <a:t>Neuroscience in Scrum</a:t>
            </a:r>
            <a:r>
              <a:rPr lang="en-US" sz="1800" kern="100" dirty="0">
                <a:ea typeface="DengXian" panose="02010600030101010101" pitchFamily="2" charset="-122"/>
                <a:cs typeface="Arial" panose="020B0604020202020204" pitchFamily="34" charset="0"/>
              </a:rPr>
              <a:t>: Alignment of Daily Scrum with the seven neuroscience accelerators.</a:t>
            </a:r>
          </a:p>
          <a:p>
            <a:pPr marL="0">
              <a:spcBef>
                <a:spcPts val="0"/>
              </a:spcBef>
            </a:pPr>
            <a:r>
              <a:rPr lang="en-US" sz="1800" b="1" kern="100" dirty="0">
                <a:ea typeface="DengXian" panose="02010600030101010101" pitchFamily="2" charset="-122"/>
                <a:cs typeface="Arial" panose="020B0604020202020204" pitchFamily="34" charset="0"/>
              </a:rPr>
              <a:t>Cultural Integration: </a:t>
            </a:r>
            <a:r>
              <a:rPr lang="en-US" sz="1800" kern="100" dirty="0">
                <a:ea typeface="DengXian" panose="02010600030101010101" pitchFamily="2" charset="-122"/>
                <a:cs typeface="Arial" panose="020B0604020202020204" pitchFamily="34" charset="0"/>
              </a:rPr>
              <a:t>Incorporation of the Adidas All Black Haka video to enhance focus, unity, and team spirit.</a:t>
            </a:r>
          </a:p>
          <a:p>
            <a:pPr marL="0">
              <a:spcBef>
                <a:spcPts val="0"/>
              </a:spcBef>
            </a:pPr>
            <a:r>
              <a:rPr lang="en-US" sz="1800" b="1" kern="100" dirty="0">
                <a:ea typeface="DengXian" panose="02010600030101010101" pitchFamily="2" charset="-122"/>
                <a:cs typeface="Arial" panose="020B0604020202020204" pitchFamily="34" charset="0"/>
              </a:rPr>
              <a:t>Breakthrough in March 1994: </a:t>
            </a:r>
            <a:r>
              <a:rPr lang="en-US" sz="1800" kern="100" dirty="0">
                <a:ea typeface="DengXian" panose="02010600030101010101" pitchFamily="2" charset="-122"/>
                <a:cs typeface="Arial" panose="020B0604020202020204" pitchFamily="34" charset="0"/>
              </a:rPr>
              <a:t>Completion of a month's work in less than a week, demonstrating a a new standard of productivity.</a:t>
            </a:r>
          </a:p>
          <a:p>
            <a:pPr marL="0">
              <a:spcBef>
                <a:spcPts val="0"/>
              </a:spcBef>
            </a:pPr>
            <a:r>
              <a:rPr lang="en-US" sz="1800" b="1" kern="100" dirty="0">
                <a:ea typeface="DengXian" panose="02010600030101010101" pitchFamily="2" charset="-122"/>
                <a:cs typeface="Arial" panose="020B0604020202020204" pitchFamily="34" charset="0"/>
              </a:rPr>
              <a:t>Conclusion: </a:t>
            </a:r>
            <a:r>
              <a:rPr lang="en-US" sz="1800" kern="100" dirty="0">
                <a:ea typeface="DengXian" panose="02010600030101010101" pitchFamily="2" charset="-122"/>
                <a:cs typeface="Arial" panose="020B0604020202020204" pitchFamily="34" charset="0"/>
              </a:rPr>
              <a:t>Merging Scrum with neuroscience and cultural elements led to a new paradigm in development efficiency.</a:t>
            </a:r>
          </a:p>
          <a:p>
            <a:pPr marL="0" indent="0">
              <a:buNone/>
            </a:pPr>
            <a:endParaRPr lang="en-US" i="1" dirty="0">
              <a:effectLst/>
              <a:latin typeface="Söhne"/>
            </a:endParaRPr>
          </a:p>
        </p:txBody>
      </p:sp>
      <p:sp>
        <p:nvSpPr>
          <p:cNvPr id="4" name="Slide Number Placeholder 3">
            <a:extLst>
              <a:ext uri="{FF2B5EF4-FFF2-40B4-BE49-F238E27FC236}">
                <a16:creationId xmlns:a16="http://schemas.microsoft.com/office/drawing/2014/main" id="{679D5441-11AB-D03F-D0B0-8B3C58BC1F9C}"/>
              </a:ext>
            </a:extLst>
          </p:cNvPr>
          <p:cNvSpPr>
            <a:spLocks noGrp="1"/>
          </p:cNvSpPr>
          <p:nvPr>
            <p:ph type="sldNum" sz="quarter" idx="4294967295"/>
          </p:nvPr>
        </p:nvSpPr>
        <p:spPr>
          <a:xfrm>
            <a:off x="11851125" y="13137301"/>
            <a:ext cx="681750" cy="471924"/>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Open Sans" panose="020B0606030504020204" pitchFamily="34" charset="0"/>
                <a:ea typeface="Open Sans" panose="020B0606030504020204" pitchFamily="34" charset="0"/>
                <a:cs typeface="Open Sans" panose="020B0606030504020204" pitchFamily="34" charset="0"/>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pPr/>
              <a:t>14</a:t>
            </a:fld>
            <a:endParaRPr lang="en-US"/>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617839" y="465668"/>
            <a:ext cx="11034584" cy="1143001"/>
          </a:xfrm>
        </p:spPr>
        <p:txBody>
          <a:bodyPr>
            <a:normAutofit/>
          </a:bodyPr>
          <a:lstStyle/>
          <a:p>
            <a:r>
              <a:rPr lang="en-US" dirty="0">
                <a:solidFill>
                  <a:srgbClr val="C00000"/>
                </a:solidFill>
                <a:latin typeface="+mj-lt"/>
              </a:rPr>
              <a:t>Daily Scrum: Unleashing </a:t>
            </a:r>
            <a:r>
              <a:rPr lang="en-US" dirty="0" err="1">
                <a:solidFill>
                  <a:srgbClr val="C00000"/>
                </a:solidFill>
                <a:latin typeface="+mj-lt"/>
              </a:rPr>
              <a:t>Hyperproductivity</a:t>
            </a:r>
            <a:br>
              <a:rPr lang="en-US" i="0" dirty="0">
                <a:solidFill>
                  <a:srgbClr val="C00000"/>
                </a:solidFill>
                <a:effectLst/>
                <a:latin typeface="+mj-lt"/>
              </a:rPr>
            </a:br>
            <a:r>
              <a:rPr lang="en-US" sz="2200" i="1" dirty="0">
                <a:solidFill>
                  <a:srgbClr val="7030A0"/>
                </a:solidFill>
                <a:latin typeface="+mn-lt"/>
              </a:rPr>
              <a:t>Agile leaders need to understand the seven neuroscience accelerators</a:t>
            </a:r>
            <a:endParaRPr lang="en-US" sz="2200" dirty="0">
              <a:solidFill>
                <a:srgbClr val="7030A0"/>
              </a:solidFill>
              <a:latin typeface="+mj-lt"/>
            </a:endParaRPr>
          </a:p>
        </p:txBody>
      </p:sp>
      <p:pic>
        <p:nvPicPr>
          <p:cNvPr id="7" name="Picture 4" descr="End of Superbowl. Team just won the championship. Jumping up and down with excitment. Screaming and yelling We Won. Colorful and photorealistic.">
            <a:extLst>
              <a:ext uri="{FF2B5EF4-FFF2-40B4-BE49-F238E27FC236}">
                <a16:creationId xmlns:a16="http://schemas.microsoft.com/office/drawing/2014/main" id="{A30F6AA2-8373-A656-A7DF-6F621A9A2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9604" y="1640659"/>
            <a:ext cx="4163085" cy="416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292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518806" y="1698210"/>
            <a:ext cx="5111751" cy="4352200"/>
          </a:xfrm>
        </p:spPr>
        <p:txBody>
          <a:bodyPr>
            <a:normAutofit/>
          </a:bodyPr>
          <a:lstStyle/>
          <a:p>
            <a:r>
              <a:rPr lang="en-US" dirty="0"/>
              <a:t>Collaborative Environment stimulates Social Neuroscience</a:t>
            </a:r>
          </a:p>
          <a:p>
            <a:r>
              <a:rPr lang="en-US" dirty="0"/>
              <a:t>Mirror Neuron Effect builds empathy</a:t>
            </a:r>
          </a:p>
          <a:p>
            <a:r>
              <a:rPr lang="en-US" dirty="0"/>
              <a:t>Zeigarnik Effect accelerates team</a:t>
            </a:r>
          </a:p>
          <a:p>
            <a:r>
              <a:rPr lang="en-US" dirty="0"/>
              <a:t>Feedback Loops fuels Dopamine Reward System</a:t>
            </a:r>
          </a:p>
          <a:p>
            <a:r>
              <a:rPr lang="en-US" dirty="0"/>
              <a:t>Adaptive Change improves Neuroplasticity</a:t>
            </a:r>
          </a:p>
          <a:p>
            <a:r>
              <a:rPr lang="en-US" dirty="0"/>
              <a:t>Empirical Process Control enabled by Predictive Coding System of the Brain</a:t>
            </a:r>
          </a:p>
          <a:p>
            <a:r>
              <a:rPr lang="en-US" dirty="0" err="1"/>
              <a:t>Vagus</a:t>
            </a:r>
            <a:r>
              <a:rPr lang="en-US" dirty="0"/>
              <a:t> Nerve Stimulation supports Emotional Regulation and fearlessness</a:t>
            </a:r>
          </a:p>
          <a:p>
            <a:pPr marL="0" indent="0">
              <a:buNone/>
            </a:pPr>
            <a:endParaRPr lang="en-US" i="1" dirty="0">
              <a:effectLst/>
              <a:latin typeface="Söhne"/>
            </a:endParaRPr>
          </a:p>
        </p:txBody>
      </p:sp>
      <p:sp>
        <p:nvSpPr>
          <p:cNvPr id="4" name="Slide Number Placeholder 3">
            <a:extLst>
              <a:ext uri="{FF2B5EF4-FFF2-40B4-BE49-F238E27FC236}">
                <a16:creationId xmlns:a16="http://schemas.microsoft.com/office/drawing/2014/main" id="{679D5441-11AB-D03F-D0B0-8B3C58BC1F9C}"/>
              </a:ext>
            </a:extLst>
          </p:cNvPr>
          <p:cNvSpPr>
            <a:spLocks noGrp="1"/>
          </p:cNvSpPr>
          <p:nvPr>
            <p:ph type="sldNum" sz="quarter" idx="4294967295"/>
          </p:nvPr>
        </p:nvSpPr>
        <p:spPr>
          <a:xfrm>
            <a:off x="5973001" y="6540500"/>
            <a:ext cx="239649" cy="235962"/>
          </a:xfrm>
          <a:prstGeom prst="rect">
            <a:avLst/>
          </a:prstGeom>
        </p:spPr>
        <p:txBody>
          <a:bodyPr/>
          <a:lstStyle/>
          <a:p>
            <a:fld id="{86CB4B4D-7CA3-9044-876B-883B54F8677D}" type="slidenum">
              <a:rPr lang="en-US" smtClean="0"/>
              <a:pPr/>
              <a:t>15</a:t>
            </a:fld>
            <a:endParaRPr lang="en-US"/>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617839" y="465667"/>
            <a:ext cx="11034584" cy="1143001"/>
          </a:xfrm>
        </p:spPr>
        <p:txBody>
          <a:bodyPr>
            <a:normAutofit fontScale="90000"/>
          </a:bodyPr>
          <a:lstStyle/>
          <a:p>
            <a:r>
              <a:rPr lang="en-US" dirty="0">
                <a:solidFill>
                  <a:srgbClr val="C00000"/>
                </a:solidFill>
                <a:latin typeface="+mj-lt"/>
              </a:rPr>
              <a:t>Neuroscience Accelerators Regulate Happiness and Productivity</a:t>
            </a:r>
            <a:br>
              <a:rPr lang="en-US" i="0" dirty="0">
                <a:solidFill>
                  <a:srgbClr val="C00000"/>
                </a:solidFill>
                <a:effectLst/>
                <a:latin typeface="+mj-lt"/>
              </a:rPr>
            </a:br>
            <a:r>
              <a:rPr lang="en-US" sz="2200" i="1" dirty="0">
                <a:solidFill>
                  <a:srgbClr val="7030A0"/>
                </a:solidFill>
                <a:latin typeface="+mn-lt"/>
              </a:rPr>
              <a:t>Agile leaders need to stimulate these effects to get free energy from the team</a:t>
            </a:r>
            <a:endParaRPr lang="en-US" sz="2200" dirty="0">
              <a:solidFill>
                <a:srgbClr val="7030A0"/>
              </a:solidFill>
              <a:latin typeface="+mj-lt"/>
            </a:endParaRPr>
          </a:p>
        </p:txBody>
      </p:sp>
      <p:pic>
        <p:nvPicPr>
          <p:cNvPr id="2" name="Adidas and All Blacks, 'Haka' - high quality and without station idents-8024 copy">
            <a:hlinkClick r:id="" action="ppaction://media"/>
            <a:extLst>
              <a:ext uri="{FF2B5EF4-FFF2-40B4-BE49-F238E27FC236}">
                <a16:creationId xmlns:a16="http://schemas.microsoft.com/office/drawing/2014/main" id="{C8DAD400-6B93-8230-3D33-EB6E5671D9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16816" y="1828800"/>
            <a:ext cx="5135607" cy="3423738"/>
          </a:xfrm>
          <a:prstGeom prst="rect">
            <a:avLst/>
          </a:prstGeom>
        </p:spPr>
      </p:pic>
      <p:sp>
        <p:nvSpPr>
          <p:cNvPr id="6" name="TextBox 5">
            <a:extLst>
              <a:ext uri="{FF2B5EF4-FFF2-40B4-BE49-F238E27FC236}">
                <a16:creationId xmlns:a16="http://schemas.microsoft.com/office/drawing/2014/main" id="{ADD62195-BCD1-4180-8110-A40E8A30DA13}"/>
              </a:ext>
            </a:extLst>
          </p:cNvPr>
          <p:cNvSpPr txBox="1"/>
          <p:nvPr/>
        </p:nvSpPr>
        <p:spPr>
          <a:xfrm>
            <a:off x="7171239" y="5383128"/>
            <a:ext cx="3940502" cy="923330"/>
          </a:xfrm>
          <a:prstGeom prst="rect">
            <a:avLst/>
          </a:prstGeom>
          <a:noFill/>
        </p:spPr>
        <p:txBody>
          <a:bodyPr wrap="none" rtlCol="0">
            <a:spAutoFit/>
          </a:bodyPr>
          <a:lstStyle/>
          <a:p>
            <a:r>
              <a:rPr lang="en-US"/>
              <a:t>Haka stimulates </a:t>
            </a:r>
            <a:r>
              <a:rPr lang="en-US" err="1"/>
              <a:t>vagus</a:t>
            </a:r>
            <a:r>
              <a:rPr lang="en-US"/>
              <a:t> nerve</a:t>
            </a:r>
          </a:p>
          <a:p>
            <a:r>
              <a:rPr lang="en-US"/>
              <a:t>Aligns the team and make them fearless</a:t>
            </a:r>
          </a:p>
          <a:p>
            <a:r>
              <a:rPr lang="en-US"/>
              <a:t> </a:t>
            </a:r>
          </a:p>
        </p:txBody>
      </p:sp>
    </p:spTree>
    <p:extLst>
      <p:ext uri="{BB962C8B-B14F-4D97-AF65-F5344CB8AC3E}">
        <p14:creationId xmlns:p14="http://schemas.microsoft.com/office/powerpoint/2010/main" val="2423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A27F2-BD20-B971-A79A-BE5DA65B4F4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689FDAA-00EA-5CE1-2A4A-E5F5F51B9F40}"/>
              </a:ext>
            </a:extLst>
          </p:cNvPr>
          <p:cNvSpPr>
            <a:spLocks noGrp="1"/>
          </p:cNvSpPr>
          <p:nvPr>
            <p:ph type="body" sz="half" idx="1"/>
          </p:nvPr>
        </p:nvSpPr>
        <p:spPr>
          <a:xfrm>
            <a:off x="1518807" y="1698210"/>
            <a:ext cx="6258848" cy="4352200"/>
          </a:xfrm>
        </p:spPr>
        <p:txBody>
          <a:bodyPr>
            <a:normAutofit fontScale="77500" lnSpcReduction="20000"/>
          </a:bodyPr>
          <a:lstStyle/>
          <a:p>
            <a:pPr marL="0">
              <a:spcBef>
                <a:spcPts val="0"/>
              </a:spcBef>
            </a:pPr>
            <a:r>
              <a:rPr lang="en-US" sz="2400" b="1" kern="100" dirty="0">
                <a:ea typeface="DengXian" panose="02010600030101010101" pitchFamily="2" charset="-122"/>
                <a:cs typeface="Arial" panose="020B0604020202020204" pitchFamily="34" charset="0"/>
              </a:rPr>
              <a:t>Based on Patterns</a:t>
            </a:r>
          </a:p>
          <a:p>
            <a:pPr marL="0">
              <a:spcBef>
                <a:spcPts val="0"/>
              </a:spcBef>
            </a:pPr>
            <a:endParaRPr lang="en-US" sz="1900" b="1" kern="100" dirty="0">
              <a:ea typeface="DengXian" panose="02010600030101010101" pitchFamily="2" charset="-122"/>
              <a:cs typeface="Arial" panose="020B0604020202020204" pitchFamily="34" charset="0"/>
            </a:endParaRPr>
          </a:p>
          <a:p>
            <a:pPr marL="558800" lvl="2">
              <a:spcBef>
                <a:spcPts val="0"/>
              </a:spcBef>
            </a:pPr>
            <a:r>
              <a:rPr lang="en-US" sz="1900" b="1" kern="100" dirty="0">
                <a:solidFill>
                  <a:srgbClr val="374151"/>
                </a:solidFill>
                <a:effectLst/>
                <a:latin typeface="Calibri" panose="020F0502020204030204" pitchFamily="34" charset="0"/>
                <a:ea typeface="DengXian" panose="02010600030101010101" pitchFamily="2" charset="-122"/>
                <a:cs typeface="Arial" panose="020B0604020202020204" pitchFamily="34" charset="0"/>
              </a:rPr>
              <a:t>Scrum team (small and </a:t>
            </a:r>
            <a:r>
              <a:rPr lang="en-US" sz="1900" b="1" kern="100" dirty="0">
                <a:solidFill>
                  <a:srgbClr val="374151"/>
                </a:solidFill>
                <a:ea typeface="DengXian" panose="02010600030101010101" pitchFamily="2" charset="-122"/>
                <a:cs typeface="Arial" panose="020B0604020202020204" pitchFamily="34" charset="0"/>
              </a:rPr>
              <a:t>cross-functional)</a:t>
            </a:r>
          </a:p>
          <a:p>
            <a:pPr marL="558800" lvl="2">
              <a:spcBef>
                <a:spcPts val="0"/>
              </a:spcBef>
            </a:pPr>
            <a:r>
              <a:rPr lang="en-US" sz="1900" b="1" kern="100" dirty="0">
                <a:solidFill>
                  <a:srgbClr val="374151"/>
                </a:solidFill>
                <a:effectLst/>
                <a:latin typeface="Calibri" panose="020F0502020204030204" pitchFamily="34" charset="0"/>
                <a:ea typeface="DengXian" panose="02010600030101010101" pitchFamily="2" charset="-122"/>
                <a:cs typeface="Arial" panose="020B0604020202020204" pitchFamily="34" charset="0"/>
              </a:rPr>
              <a:t>Mitosis (split team at 7 people)</a:t>
            </a:r>
          </a:p>
          <a:p>
            <a:pPr marL="558800" lvl="2">
              <a:spcBef>
                <a:spcPts val="0"/>
              </a:spcBef>
            </a:pPr>
            <a:r>
              <a:rPr lang="en-US" sz="1900" b="1" kern="100" dirty="0">
                <a:solidFill>
                  <a:srgbClr val="374151"/>
                </a:solidFill>
                <a:ea typeface="DengXian" panose="02010600030101010101" pitchFamily="2" charset="-122"/>
                <a:cs typeface="Arial" panose="020B0604020202020204" pitchFamily="34" charset="0"/>
              </a:rPr>
              <a:t>Scrum of Scrums (multiple patterns support </a:t>
            </a:r>
            <a:r>
              <a:rPr lang="en-US" sz="1900" b="1" kern="100" dirty="0" err="1">
                <a:solidFill>
                  <a:srgbClr val="374151"/>
                </a:solidFill>
                <a:ea typeface="DengXian" panose="02010600030101010101" pitchFamily="2" charset="-122"/>
                <a:cs typeface="Arial" panose="020B0604020202020204" pitchFamily="34" charset="0"/>
              </a:rPr>
              <a:t>SofS</a:t>
            </a:r>
            <a:r>
              <a:rPr lang="en-US" sz="1900" b="1" kern="100" dirty="0">
                <a:solidFill>
                  <a:srgbClr val="374151"/>
                </a:solidFill>
                <a:ea typeface="DengXian" panose="02010600030101010101" pitchFamily="2" charset="-122"/>
                <a:cs typeface="Arial" panose="020B0604020202020204" pitchFamily="34" charset="0"/>
              </a:rPr>
              <a:t>)</a:t>
            </a:r>
          </a:p>
          <a:p>
            <a:pPr marL="558800" lvl="2">
              <a:spcBef>
                <a:spcPts val="0"/>
              </a:spcBef>
            </a:pPr>
            <a:r>
              <a:rPr lang="en-US" sz="1900" b="1" kern="100" dirty="0">
                <a:solidFill>
                  <a:srgbClr val="374151"/>
                </a:solidFill>
                <a:ea typeface="DengXian" panose="02010600030101010101" pitchFamily="2" charset="-122"/>
                <a:cs typeface="Arial" panose="020B0604020202020204" pitchFamily="34" charset="0"/>
              </a:rPr>
              <a:t>Product Owner Team</a:t>
            </a:r>
          </a:p>
          <a:p>
            <a:pPr marL="558800" lvl="2">
              <a:spcBef>
                <a:spcPts val="0"/>
              </a:spcBef>
            </a:pPr>
            <a:r>
              <a:rPr lang="en-US" sz="1900" b="1" kern="100" dirty="0" err="1">
                <a:solidFill>
                  <a:srgbClr val="374151"/>
                </a:solidFill>
                <a:ea typeface="DengXian" panose="02010600030101010101" pitchFamily="2" charset="-122"/>
                <a:cs typeface="Arial" panose="020B0604020202020204" pitchFamily="34" charset="0"/>
              </a:rPr>
              <a:t>Metascrum</a:t>
            </a:r>
            <a:endParaRPr lang="en-US" sz="1900" b="1" kern="100" dirty="0">
              <a:solidFill>
                <a:srgbClr val="374151"/>
              </a:solidFill>
              <a:ea typeface="DengXian" panose="02010600030101010101" pitchFamily="2" charset="-122"/>
              <a:cs typeface="Arial" panose="020B0604020202020204" pitchFamily="34" charset="0"/>
            </a:endParaRPr>
          </a:p>
          <a:p>
            <a:pPr marL="558800" lvl="2">
              <a:spcBef>
                <a:spcPts val="0"/>
              </a:spcBef>
            </a:pPr>
            <a:r>
              <a:rPr lang="en-US" sz="1900" b="1" kern="100" dirty="0">
                <a:solidFill>
                  <a:srgbClr val="374151"/>
                </a:solidFill>
                <a:ea typeface="DengXian" panose="02010600030101010101" pitchFamily="2" charset="-122"/>
                <a:cs typeface="Arial" panose="020B0604020202020204" pitchFamily="34" charset="0"/>
              </a:rPr>
              <a:t>Enterprise Action Team</a:t>
            </a:r>
          </a:p>
          <a:p>
            <a:pPr marL="558800" lvl="2">
              <a:spcBef>
                <a:spcPts val="0"/>
              </a:spcBef>
            </a:pPr>
            <a:endParaRPr lang="en-US" sz="1900" b="1" kern="100" dirty="0">
              <a:solidFill>
                <a:srgbClr val="374151"/>
              </a:solidFill>
              <a:ea typeface="DengXian" panose="02010600030101010101" pitchFamily="2" charset="-122"/>
              <a:cs typeface="Arial" panose="020B0604020202020204" pitchFamily="34" charset="0"/>
            </a:endParaRPr>
          </a:p>
          <a:p>
            <a:pPr marL="279400" lvl="1">
              <a:spcBef>
                <a:spcPts val="0"/>
              </a:spcBef>
            </a:pPr>
            <a:r>
              <a:rPr lang="en-US" sz="2400" b="1" kern="100" dirty="0" err="1">
                <a:solidFill>
                  <a:srgbClr val="374151"/>
                </a:solidFill>
                <a:ea typeface="DengXian" panose="02010600030101010101" pitchFamily="2" charset="-122"/>
                <a:cs typeface="Arial" panose="020B0604020202020204" pitchFamily="34" charset="0"/>
              </a:rPr>
              <a:t>Scrum@Scale</a:t>
            </a:r>
            <a:r>
              <a:rPr lang="en-US" sz="2400" b="1" kern="100" dirty="0">
                <a:solidFill>
                  <a:srgbClr val="374151"/>
                </a:solidFill>
                <a:ea typeface="DengXian" panose="02010600030101010101" pitchFamily="2" charset="-122"/>
                <a:cs typeface="Arial" panose="020B0604020202020204" pitchFamily="34" charset="0"/>
              </a:rPr>
              <a:t> Works Because:</a:t>
            </a:r>
          </a:p>
          <a:p>
            <a:pPr lvl="1"/>
            <a:r>
              <a:rPr lang="en-US" sz="1900" dirty="0"/>
              <a:t>Implements the </a:t>
            </a:r>
            <a:r>
              <a:rPr lang="en-US" sz="1900" dirty="0">
                <a:solidFill>
                  <a:srgbClr val="C00000"/>
                </a:solidFill>
              </a:rPr>
              <a:t>True Scrum</a:t>
            </a:r>
          </a:p>
          <a:p>
            <a:pPr marL="1079500" lvl="2" indent="-342900"/>
            <a:r>
              <a:rPr lang="en-US" sz="1900" dirty="0"/>
              <a:t>Twice the Value at Half the Cost</a:t>
            </a:r>
          </a:p>
          <a:p>
            <a:pPr lvl="1"/>
            <a:r>
              <a:rPr lang="en-US" sz="1900" dirty="0"/>
              <a:t>Focuses on the </a:t>
            </a:r>
            <a:r>
              <a:rPr lang="en-US" sz="1900" dirty="0">
                <a:solidFill>
                  <a:srgbClr val="C00000"/>
                </a:solidFill>
              </a:rPr>
              <a:t>Next Best Step</a:t>
            </a:r>
          </a:p>
          <a:p>
            <a:pPr lvl="2"/>
            <a:r>
              <a:rPr lang="en-US" sz="1900" dirty="0">
                <a:solidFill>
                  <a:srgbClr val="C00000"/>
                </a:solidFill>
              </a:rPr>
              <a:t>Operating System </a:t>
            </a:r>
            <a:r>
              <a:rPr lang="en-US" sz="1900" dirty="0"/>
              <a:t>for entire enterprise</a:t>
            </a:r>
          </a:p>
          <a:p>
            <a:pPr lvl="2"/>
            <a:r>
              <a:rPr lang="en-US" sz="1900" dirty="0">
                <a:solidFill>
                  <a:srgbClr val="C00000"/>
                </a:solidFill>
              </a:rPr>
              <a:t>Prioritizes interventions </a:t>
            </a:r>
            <a:r>
              <a:rPr lang="en-US" sz="1900" dirty="0"/>
              <a:t>for maximum impact and speed of change</a:t>
            </a:r>
          </a:p>
          <a:p>
            <a:pPr lvl="1"/>
            <a:r>
              <a:rPr lang="en-US" sz="1900" dirty="0"/>
              <a:t>Implements</a:t>
            </a:r>
            <a:r>
              <a:rPr lang="en-US" sz="1900" dirty="0">
                <a:solidFill>
                  <a:srgbClr val="C00000"/>
                </a:solidFill>
              </a:rPr>
              <a:t> Minimum Viable Bureaucracy </a:t>
            </a:r>
            <a:r>
              <a:rPr lang="en-US" sz="1900" dirty="0"/>
              <a:t>to enable</a:t>
            </a:r>
            <a:r>
              <a:rPr lang="en-US" sz="1900" dirty="0">
                <a:solidFill>
                  <a:srgbClr val="C00000"/>
                </a:solidFill>
              </a:rPr>
              <a:t> Linear Scalability</a:t>
            </a:r>
          </a:p>
          <a:p>
            <a:pPr lvl="2"/>
            <a:r>
              <a:rPr lang="en-US" sz="1900" dirty="0">
                <a:solidFill>
                  <a:srgbClr val="C00000"/>
                </a:solidFill>
              </a:rPr>
              <a:t>By enabling six patterns of performance at scale </a:t>
            </a:r>
            <a:r>
              <a:rPr lang="en-US" sz="1900" dirty="0"/>
              <a:t>in “Scrum: The Spirit of the Game”</a:t>
            </a:r>
          </a:p>
          <a:p>
            <a:pPr marL="279400" lvl="1">
              <a:spcBef>
                <a:spcPts val="0"/>
              </a:spcBef>
            </a:pPr>
            <a:endParaRPr lang="en-US" sz="1400" b="1" kern="100" dirty="0">
              <a:solidFill>
                <a:srgbClr val="374151"/>
              </a:solidFill>
              <a:ea typeface="DengXian" panose="02010600030101010101" pitchFamily="2" charset="-122"/>
              <a:cs typeface="Arial" panose="020B0604020202020204" pitchFamily="34" charset="0"/>
            </a:endParaRPr>
          </a:p>
          <a:p>
            <a:pPr marL="558800" lvl="2">
              <a:spcBef>
                <a:spcPts val="0"/>
              </a:spcBef>
            </a:pPr>
            <a:endParaRPr lang="en-US" sz="1400" kern="100" dirty="0">
              <a:solidFill>
                <a:srgbClr val="374151"/>
              </a:solidFill>
              <a:effectLst/>
              <a:latin typeface="Calibri" panose="020F0502020204030204" pitchFamily="34" charset="0"/>
              <a:ea typeface="Calibri" panose="020F0502020204030204" pitchFamily="34" charset="0"/>
              <a:cs typeface="Arial" panose="020B0604020202020204" pitchFamily="34" charset="0"/>
            </a:endParaRPr>
          </a:p>
          <a:p>
            <a:pPr marL="0">
              <a:spcBef>
                <a:spcPts val="0"/>
              </a:spcBef>
            </a:pPr>
            <a:endParaRPr lang="en-US" sz="1800" b="1" kern="100" dirty="0">
              <a:ea typeface="DengXian" panose="02010600030101010101" pitchFamily="2" charset="-122"/>
              <a:cs typeface="Arial" panose="020B0604020202020204" pitchFamily="34" charset="0"/>
            </a:endParaRPr>
          </a:p>
          <a:p>
            <a:pPr marL="0">
              <a:spcBef>
                <a:spcPts val="0"/>
              </a:spcBef>
            </a:pPr>
            <a:endParaRPr lang="en-US" i="1" dirty="0">
              <a:effectLst/>
              <a:latin typeface="Söhne"/>
            </a:endParaRPr>
          </a:p>
        </p:txBody>
      </p:sp>
      <p:sp>
        <p:nvSpPr>
          <p:cNvPr id="4" name="Slide Number Placeholder 3">
            <a:extLst>
              <a:ext uri="{FF2B5EF4-FFF2-40B4-BE49-F238E27FC236}">
                <a16:creationId xmlns:a16="http://schemas.microsoft.com/office/drawing/2014/main" id="{D8A026F1-EC36-79C1-C16C-9C0340B86975}"/>
              </a:ext>
            </a:extLst>
          </p:cNvPr>
          <p:cNvSpPr>
            <a:spLocks noGrp="1"/>
          </p:cNvSpPr>
          <p:nvPr>
            <p:ph type="sldNum" sz="quarter" idx="4294967295"/>
          </p:nvPr>
        </p:nvSpPr>
        <p:spPr>
          <a:xfrm>
            <a:off x="11851125" y="13137301"/>
            <a:ext cx="681750" cy="471924"/>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Open Sans" panose="020B0606030504020204" pitchFamily="34" charset="0"/>
                <a:ea typeface="Open Sans" panose="020B0606030504020204" pitchFamily="34" charset="0"/>
                <a:cs typeface="Open Sans" panose="020B0606030504020204" pitchFamily="34" charset="0"/>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pPr/>
              <a:t>16</a:t>
            </a:fld>
            <a:endParaRPr lang="en-US"/>
          </a:p>
        </p:txBody>
      </p:sp>
      <p:sp>
        <p:nvSpPr>
          <p:cNvPr id="5" name="Title 4">
            <a:extLst>
              <a:ext uri="{FF2B5EF4-FFF2-40B4-BE49-F238E27FC236}">
                <a16:creationId xmlns:a16="http://schemas.microsoft.com/office/drawing/2014/main" id="{CA2398E0-16A0-FE13-55C2-1964B44A50CB}"/>
              </a:ext>
            </a:extLst>
          </p:cNvPr>
          <p:cNvSpPr>
            <a:spLocks noGrp="1"/>
          </p:cNvSpPr>
          <p:nvPr>
            <p:ph type="title"/>
          </p:nvPr>
        </p:nvSpPr>
        <p:spPr>
          <a:xfrm>
            <a:off x="617839" y="465668"/>
            <a:ext cx="11034584" cy="1143001"/>
          </a:xfrm>
        </p:spPr>
        <p:txBody>
          <a:bodyPr>
            <a:normAutofit/>
          </a:bodyPr>
          <a:lstStyle/>
          <a:p>
            <a:r>
              <a:rPr lang="en-US" dirty="0" err="1">
                <a:solidFill>
                  <a:srgbClr val="C00000"/>
                </a:solidFill>
                <a:latin typeface="+mj-lt"/>
              </a:rPr>
              <a:t>Scrum@Scale</a:t>
            </a:r>
            <a:r>
              <a:rPr lang="en-US" dirty="0">
                <a:solidFill>
                  <a:srgbClr val="C00000"/>
                </a:solidFill>
                <a:latin typeface="+mj-lt"/>
              </a:rPr>
              <a:t> Emerged From First Principles</a:t>
            </a:r>
            <a:br>
              <a:rPr lang="en-US" i="0" dirty="0">
                <a:solidFill>
                  <a:srgbClr val="C00000"/>
                </a:solidFill>
                <a:effectLst/>
                <a:latin typeface="+mj-lt"/>
              </a:rPr>
            </a:br>
            <a:endParaRPr lang="en-US" sz="2200" dirty="0">
              <a:solidFill>
                <a:srgbClr val="7030A0"/>
              </a:solidFill>
              <a:latin typeface="+mj-lt"/>
            </a:endParaRPr>
          </a:p>
        </p:txBody>
      </p:sp>
      <p:pic>
        <p:nvPicPr>
          <p:cNvPr id="2" name="Picture 1" descr="A screenshot of a cell phone&#10;&#10;Description automatically generated">
            <a:extLst>
              <a:ext uri="{FF2B5EF4-FFF2-40B4-BE49-F238E27FC236}">
                <a16:creationId xmlns:a16="http://schemas.microsoft.com/office/drawing/2014/main" id="{9432B2F2-435B-5CD6-5465-5C4C8C653487}"/>
              </a:ext>
            </a:extLst>
          </p:cNvPr>
          <p:cNvPicPr/>
          <p:nvPr/>
        </p:nvPicPr>
        <p:blipFill>
          <a:blip r:embed="rId2" cstate="print">
            <a:extLst>
              <a:ext uri="{28A0092B-C50C-407E-A947-70E740481C1C}">
                <a14:useLocalDpi xmlns:a14="http://schemas.microsoft.com/office/drawing/2010/main"/>
              </a:ext>
            </a:extLst>
          </a:blip>
          <a:stretch>
            <a:fillRect/>
          </a:stretch>
        </p:blipFill>
        <p:spPr>
          <a:xfrm>
            <a:off x="8340079" y="2022872"/>
            <a:ext cx="2612448" cy="2812256"/>
          </a:xfrm>
          <a:prstGeom prst="rect">
            <a:avLst/>
          </a:prstGeom>
          <a:effectLst>
            <a:outerShdw blurRad="50800" dist="101600" dir="2760000" algn="ctr" rotWithShape="0">
              <a:srgbClr val="000000">
                <a:alpha val="93000"/>
              </a:srgbClr>
            </a:outerShdw>
          </a:effectLst>
        </p:spPr>
      </p:pic>
    </p:spTree>
    <p:extLst>
      <p:ext uri="{BB962C8B-B14F-4D97-AF65-F5344CB8AC3E}">
        <p14:creationId xmlns:p14="http://schemas.microsoft.com/office/powerpoint/2010/main" val="382471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BB9D44-67DC-DD4D-A9B5-F5100B172DB2}"/>
              </a:ext>
            </a:extLst>
          </p:cNvPr>
          <p:cNvSpPr>
            <a:spLocks noGrp="1"/>
          </p:cNvSpPr>
          <p:nvPr>
            <p:ph type="body" sz="half" idx="1"/>
          </p:nvPr>
        </p:nvSpPr>
        <p:spPr>
          <a:xfrm>
            <a:off x="1390782" y="1760118"/>
            <a:ext cx="5721219" cy="3932874"/>
          </a:xfrm>
        </p:spPr>
        <p:txBody>
          <a:bodyPr>
            <a:normAutofit fontScale="92500" lnSpcReduction="10000"/>
          </a:bodyPr>
          <a:lstStyle/>
          <a:p>
            <a:r>
              <a:rPr lang="en-US" dirty="0"/>
              <a:t>Implement True Scrum</a:t>
            </a:r>
          </a:p>
          <a:p>
            <a:r>
              <a:rPr lang="en-US" dirty="0"/>
              <a:t>Streamline organization and meetings</a:t>
            </a:r>
          </a:p>
          <a:p>
            <a:r>
              <a:rPr lang="en-US" dirty="0"/>
              <a:t>Total focus on delivery</a:t>
            </a:r>
          </a:p>
          <a:p>
            <a:r>
              <a:rPr lang="en-US" dirty="0"/>
              <a:t>Strong DevOps implementation</a:t>
            </a:r>
          </a:p>
          <a:p>
            <a:r>
              <a:rPr lang="en-US" dirty="0"/>
              <a:t>Went from delivering every quarter to delivering multiple times a day</a:t>
            </a:r>
          </a:p>
          <a:p>
            <a:r>
              <a:rPr lang="en-US" dirty="0"/>
              <a:t>Used new capabilities to bring up COVID testing system for city of Detroit in one week.</a:t>
            </a:r>
          </a:p>
          <a:p>
            <a:r>
              <a:rPr lang="en-US" dirty="0"/>
              <a:t>Now rolling Scrum@Scale model across the enterprise, upgrading all </a:t>
            </a:r>
            <a:r>
              <a:rPr lang="en-US" dirty="0" err="1"/>
              <a:t>SAFe</a:t>
            </a:r>
            <a:r>
              <a:rPr lang="en-US" dirty="0"/>
              <a:t> implementations</a:t>
            </a:r>
          </a:p>
          <a:p>
            <a:r>
              <a:rPr lang="en-US" dirty="0"/>
              <a:t>400% more value delivery than their 10 year old successful </a:t>
            </a:r>
            <a:r>
              <a:rPr lang="en-US" dirty="0" err="1"/>
              <a:t>SAFe</a:t>
            </a:r>
            <a:r>
              <a:rPr lang="en-US" dirty="0"/>
              <a:t> implementation</a:t>
            </a:r>
          </a:p>
        </p:txBody>
      </p:sp>
      <p:sp>
        <p:nvSpPr>
          <p:cNvPr id="7" name="Title 6">
            <a:extLst>
              <a:ext uri="{FF2B5EF4-FFF2-40B4-BE49-F238E27FC236}">
                <a16:creationId xmlns:a16="http://schemas.microsoft.com/office/drawing/2014/main" id="{48710C08-3484-F14F-8548-C9BF5CDAADE3}"/>
              </a:ext>
            </a:extLst>
          </p:cNvPr>
          <p:cNvSpPr>
            <a:spLocks noGrp="1"/>
          </p:cNvSpPr>
          <p:nvPr>
            <p:ph type="title"/>
          </p:nvPr>
        </p:nvSpPr>
        <p:spPr/>
        <p:txBody>
          <a:bodyPr>
            <a:normAutofit/>
          </a:bodyPr>
          <a:lstStyle/>
          <a:p>
            <a:r>
              <a:rPr lang="en-US" dirty="0"/>
              <a:t>Rocket Mortgage Moves from a SAFe Culture to a Delivery Culture</a:t>
            </a:r>
          </a:p>
        </p:txBody>
      </p:sp>
      <p:sp>
        <p:nvSpPr>
          <p:cNvPr id="3" name="Rectangle 2">
            <a:extLst>
              <a:ext uri="{FF2B5EF4-FFF2-40B4-BE49-F238E27FC236}">
                <a16:creationId xmlns:a16="http://schemas.microsoft.com/office/drawing/2014/main" id="{08F93F61-EB85-7A40-A61E-121853974721}"/>
              </a:ext>
            </a:extLst>
          </p:cNvPr>
          <p:cNvSpPr>
            <a:spLocks noChangeArrowheads="1"/>
          </p:cNvSpPr>
          <p:nvPr/>
        </p:nvSpPr>
        <p:spPr bwMode="auto">
          <a:xfrm>
            <a:off x="8001000" y="1808857"/>
            <a:ext cx="28312534" cy="184666"/>
          </a:xfrm>
          <a:prstGeom prst="rect">
            <a:avLst/>
          </a:prstGeom>
          <a:noFill/>
          <a:ln>
            <a:noFill/>
          </a:ln>
          <a:effectLst>
            <a:outerShdw blurRad="50800" dist="133288" dir="2525777" algn="ctr" rotWithShape="0">
              <a:srgbClr val="000000">
                <a:alpha val="89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45720" tIns="22860" rIns="45720" bIns="22860" numCol="1" anchor="ctr" anchorCtr="0" compatLnSpc="1">
            <a:prstTxWarp prst="textNoShape">
              <a:avLst/>
            </a:prstTxWarp>
            <a:spAutoFit/>
          </a:bodyPr>
          <a:lstStyle/>
          <a:p>
            <a:endParaRPr lang="en-US" sz="900"/>
          </a:p>
        </p:txBody>
      </p:sp>
      <p:sp>
        <p:nvSpPr>
          <p:cNvPr id="4" name="TextBox 3">
            <a:extLst>
              <a:ext uri="{FF2B5EF4-FFF2-40B4-BE49-F238E27FC236}">
                <a16:creationId xmlns:a16="http://schemas.microsoft.com/office/drawing/2014/main" id="{F6AFF325-4213-3BB5-1095-C448BBC60ACB}"/>
              </a:ext>
            </a:extLst>
          </p:cNvPr>
          <p:cNvSpPr txBox="1"/>
          <p:nvPr/>
        </p:nvSpPr>
        <p:spPr>
          <a:xfrm>
            <a:off x="7013147" y="4077759"/>
            <a:ext cx="4812269" cy="2031325"/>
          </a:xfrm>
          <a:prstGeom prst="rect">
            <a:avLst/>
          </a:prstGeom>
          <a:noFill/>
        </p:spPr>
        <p:txBody>
          <a:bodyPr wrap="square" rtlCol="0">
            <a:spAutoFit/>
          </a:bodyPr>
          <a:lstStyle/>
          <a:p>
            <a:r>
              <a:rPr lang="en-US" dirty="0"/>
              <a:t>Rocket Companies’ record-breaking fourth quarter and full year results demonstrate the sheer power of the technology platform we have built and refined for more than two decades.” Jay </a:t>
            </a:r>
            <a:r>
              <a:rPr lang="en-US" dirty="0" err="1"/>
              <a:t>Farner</a:t>
            </a:r>
            <a:r>
              <a:rPr lang="en-US" dirty="0"/>
              <a:t>, Rocket Companies’ vice chairman and CEO</a:t>
            </a:r>
          </a:p>
          <a:p>
            <a:endParaRPr lang="en-US" dirty="0"/>
          </a:p>
        </p:txBody>
      </p:sp>
      <p:pic>
        <p:nvPicPr>
          <p:cNvPr id="8" name="Picture 7">
            <a:extLst>
              <a:ext uri="{FF2B5EF4-FFF2-40B4-BE49-F238E27FC236}">
                <a16:creationId xmlns:a16="http://schemas.microsoft.com/office/drawing/2014/main" id="{700355AB-96DE-E697-1402-17F0E17697A3}"/>
              </a:ext>
            </a:extLst>
          </p:cNvPr>
          <p:cNvPicPr>
            <a:picLocks noChangeAspect="1"/>
          </p:cNvPicPr>
          <p:nvPr/>
        </p:nvPicPr>
        <p:blipFill>
          <a:blip r:embed="rId3"/>
          <a:stretch>
            <a:fillRect/>
          </a:stretch>
        </p:blipFill>
        <p:spPr>
          <a:xfrm>
            <a:off x="7054754" y="1591404"/>
            <a:ext cx="4351913" cy="2334905"/>
          </a:xfrm>
          <a:prstGeom prst="rect">
            <a:avLst/>
          </a:prstGeom>
        </p:spPr>
      </p:pic>
      <p:sp>
        <p:nvSpPr>
          <p:cNvPr id="5" name="TextBox 4">
            <a:extLst>
              <a:ext uri="{FF2B5EF4-FFF2-40B4-BE49-F238E27FC236}">
                <a16:creationId xmlns:a16="http://schemas.microsoft.com/office/drawing/2014/main" id="{14829EA6-0E08-EC42-476E-49EF7E30249D}"/>
              </a:ext>
            </a:extLst>
          </p:cNvPr>
          <p:cNvSpPr txBox="1"/>
          <p:nvPr/>
        </p:nvSpPr>
        <p:spPr>
          <a:xfrm>
            <a:off x="1303284" y="5746002"/>
            <a:ext cx="9859982" cy="584775"/>
          </a:xfrm>
          <a:prstGeom prst="rect">
            <a:avLst/>
          </a:prstGeom>
          <a:noFill/>
        </p:spPr>
        <p:txBody>
          <a:bodyPr wrap="square" rtlCol="0">
            <a:spAutoFit/>
          </a:bodyPr>
          <a:lstStyle/>
          <a:p>
            <a:r>
              <a:rPr lang="en-US" sz="1600" i="1" dirty="0"/>
              <a:t>Juan, D, Negron, D., Simmons, M. and Sutherland J. (2022) Rocket Mortgage Delivers Twice the Value at Half the Cost at Scale. Proceedings of the 55</a:t>
            </a:r>
            <a:r>
              <a:rPr lang="en-US" sz="1600" i="1" baseline="30000" dirty="0"/>
              <a:t>th</a:t>
            </a:r>
            <a:r>
              <a:rPr lang="en-US" sz="1600" i="1" dirty="0"/>
              <a:t> Hawaii International Conference on System Sciences, IEEE.</a:t>
            </a:r>
          </a:p>
        </p:txBody>
      </p:sp>
    </p:spTree>
    <p:extLst>
      <p:ext uri="{BB962C8B-B14F-4D97-AF65-F5344CB8AC3E}">
        <p14:creationId xmlns:p14="http://schemas.microsoft.com/office/powerpoint/2010/main" val="930228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5591A-ACF9-D241-9D3D-B4DB86990440}"/>
              </a:ext>
            </a:extLst>
          </p:cNvPr>
          <p:cNvSpPr>
            <a:spLocks noGrp="1"/>
          </p:cNvSpPr>
          <p:nvPr>
            <p:ph type="title"/>
          </p:nvPr>
        </p:nvSpPr>
        <p:spPr>
          <a:xfrm>
            <a:off x="1227691" y="149056"/>
            <a:ext cx="9736617" cy="1143001"/>
          </a:xfrm>
        </p:spPr>
        <p:txBody>
          <a:bodyPr wrap="square" anchor="ctr">
            <a:normAutofit/>
          </a:bodyPr>
          <a:lstStyle/>
          <a:p>
            <a:pPr>
              <a:lnSpc>
                <a:spcPct val="90000"/>
              </a:lnSpc>
            </a:pPr>
            <a:r>
              <a:rPr lang="en-US" sz="2400" dirty="0"/>
              <a:t>Enterprise Agility Drives Performance	</a:t>
            </a:r>
            <a:br>
              <a:rPr lang="en-US" sz="2400" dirty="0"/>
            </a:br>
            <a:endParaRPr lang="en-US" sz="1400" dirty="0"/>
          </a:p>
        </p:txBody>
      </p:sp>
      <p:pic>
        <p:nvPicPr>
          <p:cNvPr id="4" name="Picture 3">
            <a:extLst>
              <a:ext uri="{FF2B5EF4-FFF2-40B4-BE49-F238E27FC236}">
                <a16:creationId xmlns:a16="http://schemas.microsoft.com/office/drawing/2014/main" id="{B053D61A-DC64-5F44-D23D-71F3BEE63F4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97872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6D31E7-D4F6-A4C7-0717-7C732F1F8EBC}"/>
              </a:ext>
            </a:extLst>
          </p:cNvPr>
          <p:cNvSpPr>
            <a:spLocks noGrp="1"/>
          </p:cNvSpPr>
          <p:nvPr>
            <p:ph type="body" sz="half" idx="1"/>
          </p:nvPr>
        </p:nvSpPr>
        <p:spPr/>
        <p:txBody>
          <a:bodyPr>
            <a:normAutofit lnSpcReduction="10000"/>
          </a:bodyPr>
          <a:lstStyle/>
          <a:p>
            <a:r>
              <a:rPr lang="en-US" dirty="0"/>
              <a:t>Successful </a:t>
            </a:r>
            <a:r>
              <a:rPr lang="en-US" dirty="0" err="1"/>
              <a:t>SAFe</a:t>
            </a:r>
            <a:r>
              <a:rPr lang="en-US" dirty="0"/>
              <a:t> implementation with 20-30% improvement</a:t>
            </a:r>
          </a:p>
          <a:p>
            <a:r>
              <a:rPr lang="en-US" dirty="0"/>
              <a:t>Transitioned to </a:t>
            </a:r>
            <a:r>
              <a:rPr lang="en-US" dirty="0" err="1"/>
              <a:t>Scrum@Scale</a:t>
            </a:r>
            <a:r>
              <a:rPr lang="en-US" dirty="0"/>
              <a:t> in 2019</a:t>
            </a:r>
          </a:p>
          <a:p>
            <a:r>
              <a:rPr lang="en-US" dirty="0">
                <a:solidFill>
                  <a:srgbClr val="C00000"/>
                </a:solidFill>
              </a:rPr>
              <a:t>Created Minimum Viable Bureaucracy</a:t>
            </a:r>
          </a:p>
          <a:p>
            <a:r>
              <a:rPr lang="en-US" dirty="0">
                <a:solidFill>
                  <a:srgbClr val="C00000"/>
                </a:solidFill>
              </a:rPr>
              <a:t>Focused on Next Best Step</a:t>
            </a:r>
          </a:p>
          <a:p>
            <a:pPr lvl="1"/>
            <a:r>
              <a:rPr lang="en-US" dirty="0"/>
              <a:t>Supply chain velocity up 15x</a:t>
            </a:r>
          </a:p>
          <a:p>
            <a:pPr lvl="1"/>
            <a:r>
              <a:rPr lang="en-US" dirty="0"/>
              <a:t>Production delivery up 10x</a:t>
            </a:r>
          </a:p>
          <a:p>
            <a:r>
              <a:rPr lang="en-US" dirty="0">
                <a:solidFill>
                  <a:srgbClr val="C00000"/>
                </a:solidFill>
              </a:rPr>
              <a:t>Stock price showed phase change</a:t>
            </a:r>
          </a:p>
          <a:p>
            <a:pPr lvl="1"/>
            <a:r>
              <a:rPr lang="en-US" dirty="0"/>
              <a:t>John Deere is a different company</a:t>
            </a:r>
          </a:p>
          <a:p>
            <a:pPr lvl="1"/>
            <a:r>
              <a:rPr lang="en-US" dirty="0"/>
              <a:t>Better alignment with first principles</a:t>
            </a:r>
          </a:p>
        </p:txBody>
      </p:sp>
      <p:sp>
        <p:nvSpPr>
          <p:cNvPr id="4" name="Title 3">
            <a:extLst>
              <a:ext uri="{FF2B5EF4-FFF2-40B4-BE49-F238E27FC236}">
                <a16:creationId xmlns:a16="http://schemas.microsoft.com/office/drawing/2014/main" id="{54958342-1206-AF50-A07A-E465C0F7FE3D}"/>
              </a:ext>
            </a:extLst>
          </p:cNvPr>
          <p:cNvSpPr>
            <a:spLocks noGrp="1"/>
          </p:cNvSpPr>
          <p:nvPr>
            <p:ph type="title"/>
          </p:nvPr>
        </p:nvSpPr>
        <p:spPr>
          <a:xfrm>
            <a:off x="975382" y="234439"/>
            <a:ext cx="10241235" cy="1143001"/>
          </a:xfrm>
        </p:spPr>
        <p:txBody>
          <a:bodyPr/>
          <a:lstStyle/>
          <a:p>
            <a:r>
              <a:rPr lang="en-US" dirty="0"/>
              <a:t>John Deere Delivers 400% More Value to Stakeholders</a:t>
            </a:r>
          </a:p>
        </p:txBody>
      </p:sp>
      <p:pic>
        <p:nvPicPr>
          <p:cNvPr id="6" name="Picture 5" descr="A graph of stock market&#10;&#10;Description automatically generated">
            <a:extLst>
              <a:ext uri="{FF2B5EF4-FFF2-40B4-BE49-F238E27FC236}">
                <a16:creationId xmlns:a16="http://schemas.microsoft.com/office/drawing/2014/main" id="{959F2D78-C76D-BDB0-D102-67B726273654}"/>
              </a:ext>
            </a:extLst>
          </p:cNvPr>
          <p:cNvPicPr>
            <a:picLocks noChangeAspect="1"/>
          </p:cNvPicPr>
          <p:nvPr/>
        </p:nvPicPr>
        <p:blipFill>
          <a:blip r:embed="rId2"/>
          <a:stretch>
            <a:fillRect/>
          </a:stretch>
        </p:blipFill>
        <p:spPr>
          <a:xfrm>
            <a:off x="6637281" y="1760118"/>
            <a:ext cx="4988036" cy="3932874"/>
          </a:xfrm>
          <a:prstGeom prst="rect">
            <a:avLst/>
          </a:prstGeom>
        </p:spPr>
      </p:pic>
      <p:sp>
        <p:nvSpPr>
          <p:cNvPr id="7" name="TextBox 6">
            <a:extLst>
              <a:ext uri="{FF2B5EF4-FFF2-40B4-BE49-F238E27FC236}">
                <a16:creationId xmlns:a16="http://schemas.microsoft.com/office/drawing/2014/main" id="{01265E31-A5E3-3183-F7B8-024D54095EC5}"/>
              </a:ext>
            </a:extLst>
          </p:cNvPr>
          <p:cNvSpPr txBox="1"/>
          <p:nvPr/>
        </p:nvSpPr>
        <p:spPr>
          <a:xfrm>
            <a:off x="8607972" y="4006998"/>
            <a:ext cx="639919" cy="369332"/>
          </a:xfrm>
          <a:prstGeom prst="rect">
            <a:avLst/>
          </a:prstGeom>
          <a:noFill/>
        </p:spPr>
        <p:txBody>
          <a:bodyPr wrap="none" rtlCol="0">
            <a:spAutoFit/>
          </a:bodyPr>
          <a:lstStyle/>
          <a:p>
            <a:r>
              <a:rPr lang="en-US" dirty="0" err="1">
                <a:solidFill>
                  <a:srgbClr val="FF0000"/>
                </a:solidFill>
              </a:rPr>
              <a:t>SAFe</a:t>
            </a:r>
            <a:endParaRPr lang="en-US" dirty="0">
              <a:solidFill>
                <a:srgbClr val="FF0000"/>
              </a:solidFill>
            </a:endParaRPr>
          </a:p>
        </p:txBody>
      </p:sp>
      <p:sp>
        <p:nvSpPr>
          <p:cNvPr id="8" name="TextBox 7">
            <a:extLst>
              <a:ext uri="{FF2B5EF4-FFF2-40B4-BE49-F238E27FC236}">
                <a16:creationId xmlns:a16="http://schemas.microsoft.com/office/drawing/2014/main" id="{414223A0-90C8-DE42-1B7B-8C38F42158DD}"/>
              </a:ext>
            </a:extLst>
          </p:cNvPr>
          <p:cNvSpPr txBox="1"/>
          <p:nvPr/>
        </p:nvSpPr>
        <p:spPr>
          <a:xfrm>
            <a:off x="9131299" y="3059668"/>
            <a:ext cx="1462260" cy="369332"/>
          </a:xfrm>
          <a:prstGeom prst="rect">
            <a:avLst/>
          </a:prstGeom>
          <a:noFill/>
        </p:spPr>
        <p:txBody>
          <a:bodyPr wrap="none" rtlCol="0">
            <a:spAutoFit/>
          </a:bodyPr>
          <a:lstStyle/>
          <a:p>
            <a:r>
              <a:rPr lang="en-US" dirty="0" err="1">
                <a:solidFill>
                  <a:srgbClr val="FF0000"/>
                </a:solidFill>
              </a:rPr>
              <a:t>Scrum@Scale</a:t>
            </a:r>
            <a:endParaRPr lang="en-US" dirty="0">
              <a:solidFill>
                <a:srgbClr val="FF0000"/>
              </a:solidFill>
            </a:endParaRPr>
          </a:p>
        </p:txBody>
      </p:sp>
    </p:spTree>
    <p:extLst>
      <p:ext uri="{BB962C8B-B14F-4D97-AF65-F5344CB8AC3E}">
        <p14:creationId xmlns:p14="http://schemas.microsoft.com/office/powerpoint/2010/main" val="3085276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45083" y="1468426"/>
            <a:ext cx="6775560" cy="4728022"/>
          </a:xfrm>
        </p:spPr>
        <p:txBody>
          <a:bodyPr>
            <a:normAutofit/>
          </a:bodyPr>
          <a:lstStyle/>
          <a:p>
            <a:r>
              <a:rPr lang="en-US" sz="2400" b="1" dirty="0">
                <a:solidFill>
                  <a:srgbClr val="374151"/>
                </a:solidFill>
                <a:latin typeface="Söhne"/>
              </a:rPr>
              <a:t>Incorporates answers to thousands of Agile, Scrum, and </a:t>
            </a:r>
            <a:r>
              <a:rPr lang="en-US" sz="2400" b="1" dirty="0" err="1">
                <a:solidFill>
                  <a:srgbClr val="374151"/>
                </a:solidFill>
                <a:latin typeface="Söhne"/>
              </a:rPr>
              <a:t>Scrum@Scale</a:t>
            </a:r>
            <a:r>
              <a:rPr lang="en-US" sz="2400" b="1" dirty="0">
                <a:solidFill>
                  <a:srgbClr val="374151"/>
                </a:solidFill>
                <a:latin typeface="Söhne"/>
              </a:rPr>
              <a:t> questions</a:t>
            </a:r>
          </a:p>
          <a:p>
            <a:r>
              <a:rPr lang="en-US" sz="2400" b="1" dirty="0">
                <a:latin typeface="Söhne"/>
              </a:rPr>
              <a:t>Based on my training as a Professor of Radiology at University of Colorado Medical School</a:t>
            </a:r>
          </a:p>
          <a:p>
            <a:r>
              <a:rPr lang="en-US" sz="2400" b="1" dirty="0">
                <a:latin typeface="Söhne"/>
              </a:rPr>
              <a:t>Venture funded by Tesla Investment Holdings LLC</a:t>
            </a:r>
          </a:p>
          <a:p>
            <a:pPr lvl="1"/>
            <a:r>
              <a:rPr lang="en-US" sz="2400" dirty="0">
                <a:latin typeface="Söhne"/>
              </a:rPr>
              <a:t>As Managing Partner, we regularly review First Principles used by Elon Musk to create Tesla, the world’s most Agile company.</a:t>
            </a:r>
          </a:p>
          <a:p>
            <a:r>
              <a:rPr lang="en-US" sz="2400" b="1" dirty="0">
                <a:latin typeface="Söhne"/>
              </a:rPr>
              <a:t>Enabled by the TEHS Scrum Framework for Health and Performance based on biophysics (Twice the Energy with Half the Stress).</a:t>
            </a: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445084" y="441417"/>
            <a:ext cx="9955067" cy="1143001"/>
          </a:xfrm>
        </p:spPr>
        <p:txBody>
          <a:bodyPr>
            <a:normAutofit fontScale="90000"/>
          </a:bodyPr>
          <a:lstStyle/>
          <a:p>
            <a:r>
              <a:rPr lang="en-US" i="0" dirty="0">
                <a:solidFill>
                  <a:srgbClr val="C00000"/>
                </a:solidFill>
                <a:effectLst/>
                <a:latin typeface="+mj-lt"/>
              </a:rPr>
              <a:t>First Principles in Scrum </a:t>
            </a:r>
            <a:br>
              <a:rPr lang="en-US" i="0" dirty="0">
                <a:solidFill>
                  <a:srgbClr val="C00000"/>
                </a:solidFill>
                <a:effectLst/>
                <a:latin typeface="+mj-lt"/>
              </a:rPr>
            </a:br>
            <a:r>
              <a:rPr lang="en-US" sz="2400" i="0" dirty="0" err="1">
                <a:solidFill>
                  <a:srgbClr val="7030A0"/>
                </a:solidFill>
                <a:effectLst/>
                <a:latin typeface="+mj-lt"/>
              </a:rPr>
              <a:t>leanpub.co</a:t>
            </a:r>
            <a:r>
              <a:rPr lang="en-US" sz="2400" dirty="0" err="1">
                <a:solidFill>
                  <a:srgbClr val="7030A0"/>
                </a:solidFill>
                <a:latin typeface="+mj-lt"/>
              </a:rPr>
              <a:t>m</a:t>
            </a:r>
            <a:r>
              <a:rPr lang="en-US" sz="2400" dirty="0">
                <a:solidFill>
                  <a:srgbClr val="7030A0"/>
                </a:solidFill>
                <a:latin typeface="+mj-lt"/>
              </a:rPr>
              <a:t>/</a:t>
            </a:r>
            <a:r>
              <a:rPr lang="en-US" sz="2400" dirty="0" err="1">
                <a:solidFill>
                  <a:srgbClr val="7030A0"/>
                </a:solidFill>
                <a:latin typeface="+mj-lt"/>
              </a:rPr>
              <a:t>firstprinciplesinscrum</a:t>
            </a:r>
            <a:br>
              <a:rPr lang="en-US" i="0" dirty="0">
                <a:solidFill>
                  <a:srgbClr val="C00000"/>
                </a:solidFill>
                <a:effectLst/>
                <a:latin typeface="+mj-lt"/>
              </a:rPr>
            </a:br>
            <a:endParaRPr lang="en-US" sz="2400" dirty="0">
              <a:solidFill>
                <a:srgbClr val="7030A0"/>
              </a:solidFill>
              <a:latin typeface="+mj-lt"/>
            </a:endParaRPr>
          </a:p>
        </p:txBody>
      </p:sp>
      <p:pic>
        <p:nvPicPr>
          <p:cNvPr id="2" name="Picture 1">
            <a:extLst>
              <a:ext uri="{FF2B5EF4-FFF2-40B4-BE49-F238E27FC236}">
                <a16:creationId xmlns:a16="http://schemas.microsoft.com/office/drawing/2014/main" id="{016ED88D-96AE-B88D-CFF8-3ADA7013FD15}"/>
              </a:ext>
            </a:extLst>
          </p:cNvPr>
          <p:cNvPicPr>
            <a:picLocks noChangeAspect="1"/>
          </p:cNvPicPr>
          <p:nvPr/>
        </p:nvPicPr>
        <p:blipFill>
          <a:blip r:embed="rId2"/>
          <a:stretch>
            <a:fillRect/>
          </a:stretch>
        </p:blipFill>
        <p:spPr>
          <a:xfrm>
            <a:off x="8586260" y="1271640"/>
            <a:ext cx="1598759" cy="2262445"/>
          </a:xfrm>
          <a:prstGeom prst="rect">
            <a:avLst/>
          </a:prstGeom>
        </p:spPr>
      </p:pic>
      <p:pic>
        <p:nvPicPr>
          <p:cNvPr id="4" name="new book cover.jpg" descr="new book cover.jpg">
            <a:extLst>
              <a:ext uri="{FF2B5EF4-FFF2-40B4-BE49-F238E27FC236}">
                <a16:creationId xmlns:a16="http://schemas.microsoft.com/office/drawing/2014/main" id="{8B4614BF-9F04-E4F9-BACD-8F0368B67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5019" y="3880926"/>
            <a:ext cx="1615636" cy="2457240"/>
          </a:xfrm>
          <a:prstGeom prst="rect">
            <a:avLst/>
          </a:prstGeom>
          <a:ln w="25400">
            <a:miter lim="400000"/>
          </a:ln>
          <a:effectLst>
            <a:outerShdw blurRad="50800" dist="38100" dir="2700000" algn="tl" rotWithShape="0">
              <a:prstClr val="black">
                <a:alpha val="40000"/>
              </a:prstClr>
            </a:outerShdw>
          </a:effectLst>
        </p:spPr>
      </p:pic>
      <p:cxnSp>
        <p:nvCxnSpPr>
          <p:cNvPr id="7" name="Straight Connector 6">
            <a:extLst>
              <a:ext uri="{FF2B5EF4-FFF2-40B4-BE49-F238E27FC236}">
                <a16:creationId xmlns:a16="http://schemas.microsoft.com/office/drawing/2014/main" id="{23142E04-E5BC-56EB-3451-27CDCF2BB74A}"/>
              </a:ext>
            </a:extLst>
          </p:cNvPr>
          <p:cNvCxnSpPr>
            <a:stCxn id="2" idx="3"/>
          </p:cNvCxnSpPr>
          <p:nvPr/>
        </p:nvCxnSpPr>
        <p:spPr>
          <a:xfrm flipV="1">
            <a:off x="10185019" y="2402862"/>
            <a:ext cx="787781" cy="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F6F3B73-1DCF-56E3-FCC2-BD22E6F3ABDC}"/>
              </a:ext>
            </a:extLst>
          </p:cNvPr>
          <p:cNvCxnSpPr>
            <a:endCxn id="4" idx="0"/>
          </p:cNvCxnSpPr>
          <p:nvPr/>
        </p:nvCxnSpPr>
        <p:spPr>
          <a:xfrm>
            <a:off x="10992837" y="2402862"/>
            <a:ext cx="0" cy="147806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AFF74E1-B577-0485-23EB-6A102BDEC30F}"/>
              </a:ext>
            </a:extLst>
          </p:cNvPr>
          <p:cNvSpPr txBox="1"/>
          <p:nvPr/>
        </p:nvSpPr>
        <p:spPr>
          <a:xfrm>
            <a:off x="8951866" y="4578232"/>
            <a:ext cx="867545" cy="646331"/>
          </a:xfrm>
          <a:prstGeom prst="rect">
            <a:avLst/>
          </a:prstGeom>
          <a:noFill/>
        </p:spPr>
        <p:txBody>
          <a:bodyPr wrap="none" rtlCol="0">
            <a:spAutoFit/>
          </a:bodyPr>
          <a:lstStyle/>
          <a:p>
            <a:r>
              <a:rPr lang="en-US" b="1"/>
              <a:t>Second</a:t>
            </a:r>
          </a:p>
          <a:p>
            <a:r>
              <a:rPr lang="en-US" b="1"/>
              <a:t>Edition</a:t>
            </a:r>
          </a:p>
        </p:txBody>
      </p:sp>
    </p:spTree>
    <p:extLst>
      <p:ext uri="{BB962C8B-B14F-4D97-AF65-F5344CB8AC3E}">
        <p14:creationId xmlns:p14="http://schemas.microsoft.com/office/powerpoint/2010/main" val="52051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18586" y="1756933"/>
            <a:ext cx="7514368" cy="5610467"/>
          </a:xfrm>
        </p:spPr>
        <p:txBody>
          <a:bodyPr>
            <a:normAutofit/>
          </a:bodyPr>
          <a:lstStyle/>
          <a:p>
            <a:pPr marL="0" indent="0">
              <a:buNone/>
            </a:pPr>
            <a:r>
              <a:rPr lang="en-US" sz="2400" dirty="0">
                <a:solidFill>
                  <a:srgbClr val="374151"/>
                </a:solidFill>
                <a:latin typeface="Söhne"/>
              </a:rPr>
              <a:t>🌈 </a:t>
            </a:r>
            <a:r>
              <a:rPr lang="en-US" sz="2400" b="1" dirty="0">
                <a:solidFill>
                  <a:srgbClr val="374151"/>
                </a:solidFill>
                <a:latin typeface="Söhne"/>
              </a:rPr>
              <a:t>Four Agile Values Emerge as Guideposts</a:t>
            </a:r>
            <a:endParaRPr lang="en-US" sz="2400" b="0" i="0" dirty="0">
              <a:solidFill>
                <a:srgbClr val="374151"/>
              </a:solidFill>
              <a:effectLst/>
              <a:latin typeface="Söhne"/>
            </a:endParaRPr>
          </a:p>
          <a:p>
            <a:pPr marL="0" indent="0">
              <a:buNone/>
            </a:pPr>
            <a:r>
              <a:rPr lang="en-US" sz="2400" b="0" i="0" dirty="0">
                <a:solidFill>
                  <a:srgbClr val="374151"/>
                </a:solidFill>
                <a:effectLst/>
                <a:latin typeface="Söhne"/>
              </a:rPr>
              <a:t>🏉 </a:t>
            </a:r>
            <a:r>
              <a:rPr lang="en-US" sz="2400" b="1" i="0" dirty="0">
                <a:solidFill>
                  <a:srgbClr val="374151"/>
                </a:solidFill>
                <a:effectLst/>
                <a:latin typeface="Söhne"/>
              </a:rPr>
              <a:t>Scrum Emerges as Framework for implementing CAS</a:t>
            </a:r>
            <a:endParaRPr lang="en-US" sz="2400" b="0" i="0" dirty="0">
              <a:solidFill>
                <a:srgbClr val="374151"/>
              </a:solidFill>
              <a:effectLst/>
              <a:latin typeface="Söhne"/>
            </a:endParaRPr>
          </a:p>
          <a:p>
            <a:pPr marL="0" indent="0">
              <a:buNone/>
            </a:pPr>
            <a:r>
              <a:rPr lang="en-US" sz="2400" dirty="0">
                <a:solidFill>
                  <a:srgbClr val="374151"/>
                </a:solidFill>
                <a:latin typeface="Söhne"/>
              </a:rPr>
              <a:t>🌐 </a:t>
            </a:r>
            <a:r>
              <a:rPr lang="en-US" sz="2400" b="1" dirty="0">
                <a:solidFill>
                  <a:srgbClr val="374151"/>
                </a:solidFill>
                <a:latin typeface="Söhne"/>
              </a:rPr>
              <a:t>Complex Adaptive Systems Emerge from Evolution</a:t>
            </a:r>
            <a:endParaRPr lang="en-US" sz="2400" dirty="0">
              <a:solidFill>
                <a:srgbClr val="374151"/>
              </a:solidFill>
              <a:latin typeface="Söhne"/>
            </a:endParaRPr>
          </a:p>
          <a:p>
            <a:pPr marL="0" indent="0">
              <a:buNone/>
            </a:pPr>
            <a:r>
              <a:rPr lang="en-US" sz="2400" dirty="0">
                <a:solidFill>
                  <a:srgbClr val="374151"/>
                </a:solidFill>
                <a:latin typeface="Söhne"/>
              </a:rPr>
              <a:t>🌱 </a:t>
            </a:r>
            <a:r>
              <a:rPr lang="en-US" sz="2400" b="1" dirty="0">
                <a:solidFill>
                  <a:srgbClr val="374151"/>
                </a:solidFill>
                <a:latin typeface="Söhne"/>
              </a:rPr>
              <a:t>Evolution Emerges from Physics</a:t>
            </a:r>
            <a:endParaRPr lang="en-US" sz="2400" dirty="0">
              <a:solidFill>
                <a:srgbClr val="374151"/>
              </a:solidFill>
              <a:latin typeface="Söhne"/>
            </a:endParaRPr>
          </a:p>
          <a:p>
            <a:pPr marL="0" indent="0">
              <a:buNone/>
            </a:pPr>
            <a:r>
              <a:rPr lang="en-US" sz="2400" dirty="0">
                <a:solidFill>
                  <a:srgbClr val="374151"/>
                </a:solidFill>
                <a:latin typeface="Söhne"/>
              </a:rPr>
              <a:t>🔬 </a:t>
            </a:r>
            <a:r>
              <a:rPr lang="en-US" sz="2400" b="1" dirty="0">
                <a:solidFill>
                  <a:srgbClr val="374151"/>
                </a:solidFill>
                <a:latin typeface="Söhne"/>
              </a:rPr>
              <a:t>Physics emerges from First Principles</a:t>
            </a:r>
            <a:endParaRPr lang="en-US" sz="2400" b="0" i="0" dirty="0">
              <a:solidFill>
                <a:srgbClr val="374151"/>
              </a:solidFill>
              <a:effectLst/>
              <a:latin typeface="Söhne"/>
            </a:endParaRPr>
          </a:p>
          <a:p>
            <a:pPr marL="0" indent="0" algn="l">
              <a:buNone/>
            </a:pPr>
            <a:r>
              <a:rPr lang="en-US" sz="2400" b="0" i="0" dirty="0">
                <a:solidFill>
                  <a:srgbClr val="374151"/>
                </a:solidFill>
                <a:effectLst/>
                <a:latin typeface="Söhne"/>
              </a:rPr>
              <a:t>🌀 </a:t>
            </a:r>
            <a:r>
              <a:rPr lang="en-US" sz="2400" b="1" i="0" dirty="0">
                <a:solidFill>
                  <a:srgbClr val="374151"/>
                </a:solidFill>
                <a:effectLst/>
                <a:latin typeface="Söhne"/>
              </a:rPr>
              <a:t>Wolfram's Physics Project</a:t>
            </a:r>
          </a:p>
          <a:p>
            <a:pPr lvl="1"/>
            <a:r>
              <a:rPr lang="en-US" sz="2400" b="1" dirty="0">
                <a:solidFill>
                  <a:srgbClr val="374151"/>
                </a:solidFill>
                <a:latin typeface="Söhne"/>
              </a:rPr>
              <a:t>Computational irreducibility – events are not predictable</a:t>
            </a:r>
          </a:p>
          <a:p>
            <a:pPr lvl="1"/>
            <a:r>
              <a:rPr lang="en-US" sz="2400" b="1" dirty="0">
                <a:solidFill>
                  <a:srgbClr val="374151"/>
                </a:solidFill>
                <a:latin typeface="Söhne"/>
              </a:rPr>
              <a:t>Entropy and Self-Organization – there are islands of self-organization in a sea of chaos</a:t>
            </a:r>
            <a:endParaRPr lang="en-US" sz="2400" b="0" i="0" dirty="0">
              <a:solidFill>
                <a:srgbClr val="374151"/>
              </a:solidFill>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249382"/>
            <a:ext cx="9955067" cy="1143001"/>
          </a:xfrm>
        </p:spPr>
        <p:txBody>
          <a:bodyPr>
            <a:normAutofit/>
          </a:bodyPr>
          <a:lstStyle/>
          <a:p>
            <a:r>
              <a:rPr lang="en-US" i="0" dirty="0">
                <a:solidFill>
                  <a:srgbClr val="C00000"/>
                </a:solidFill>
                <a:effectLst/>
                <a:latin typeface="+mj-lt"/>
              </a:rPr>
              <a:t>Work Bottom Up </a:t>
            </a:r>
            <a:r>
              <a:rPr lang="en-US" dirty="0">
                <a:solidFill>
                  <a:srgbClr val="C00000"/>
                </a:solidFill>
                <a:latin typeface="+mj-lt"/>
              </a:rPr>
              <a:t>From </a:t>
            </a:r>
            <a:r>
              <a:rPr lang="en-US" i="0" dirty="0">
                <a:solidFill>
                  <a:srgbClr val="C00000"/>
                </a:solidFill>
                <a:effectLst/>
                <a:latin typeface="+mj-lt"/>
              </a:rPr>
              <a:t>First Principles</a:t>
            </a:r>
            <a:br>
              <a:rPr lang="en-US" i="0" dirty="0">
                <a:solidFill>
                  <a:srgbClr val="C00000"/>
                </a:solidFill>
                <a:effectLst/>
                <a:latin typeface="+mj-lt"/>
              </a:rPr>
            </a:br>
            <a:r>
              <a:rPr lang="en-US" sz="2400" i="0" dirty="0">
                <a:solidFill>
                  <a:srgbClr val="7030A0"/>
                </a:solidFill>
                <a:effectLst/>
                <a:latin typeface="+mj-lt"/>
              </a:rPr>
              <a:t>https://</a:t>
            </a:r>
            <a:r>
              <a:rPr lang="en-US" sz="2400" i="0" dirty="0" err="1">
                <a:solidFill>
                  <a:srgbClr val="7030A0"/>
                </a:solidFill>
                <a:effectLst/>
                <a:latin typeface="+mj-lt"/>
              </a:rPr>
              <a:t>chat.openai.com</a:t>
            </a:r>
            <a:r>
              <a:rPr lang="en-US" sz="2400" i="0" dirty="0">
                <a:solidFill>
                  <a:srgbClr val="7030A0"/>
                </a:solidFill>
                <a:effectLst/>
                <a:latin typeface="+mj-lt"/>
              </a:rPr>
              <a:t>/g/g-pajO1fBss-scrum-sage-zen-edition</a:t>
            </a:r>
            <a:endParaRPr lang="en-US" sz="2400" dirty="0">
              <a:solidFill>
                <a:srgbClr val="7030A0"/>
              </a:solidFill>
              <a:latin typeface="+mj-lt"/>
            </a:endParaRPr>
          </a:p>
        </p:txBody>
      </p:sp>
      <p:cxnSp>
        <p:nvCxnSpPr>
          <p:cNvPr id="4" name="Straight Arrow Connector 3">
            <a:extLst>
              <a:ext uri="{FF2B5EF4-FFF2-40B4-BE49-F238E27FC236}">
                <a16:creationId xmlns:a16="http://schemas.microsoft.com/office/drawing/2014/main" id="{638329DB-05C5-79DC-4FB6-29DF0BCB8383}"/>
              </a:ext>
            </a:extLst>
          </p:cNvPr>
          <p:cNvCxnSpPr/>
          <p:nvPr/>
        </p:nvCxnSpPr>
        <p:spPr>
          <a:xfrm flipV="1">
            <a:off x="8842664" y="1974273"/>
            <a:ext cx="0" cy="2296391"/>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FFD062-BFAE-4BED-D100-1683FDD48031}"/>
              </a:ext>
            </a:extLst>
          </p:cNvPr>
          <p:cNvSpPr txBox="1"/>
          <p:nvPr/>
        </p:nvSpPr>
        <p:spPr>
          <a:xfrm>
            <a:off x="9023242" y="2337638"/>
            <a:ext cx="2801614" cy="1631216"/>
          </a:xfrm>
          <a:prstGeom prst="rect">
            <a:avLst/>
          </a:prstGeom>
          <a:noFill/>
        </p:spPr>
        <p:txBody>
          <a:bodyPr wrap="square" rtlCol="0">
            <a:spAutoFit/>
          </a:bodyPr>
          <a:lstStyle/>
          <a:p>
            <a:r>
              <a:rPr lang="en-US" sz="2800" b="1"/>
              <a:t>Emergence</a:t>
            </a:r>
          </a:p>
          <a:p>
            <a:r>
              <a:rPr lang="en-US" sz="2400"/>
              <a:t>The answer to every question lies in a layer below</a:t>
            </a:r>
          </a:p>
        </p:txBody>
      </p:sp>
      <p:pic>
        <p:nvPicPr>
          <p:cNvPr id="2" name="Picture 1">
            <a:extLst>
              <a:ext uri="{FF2B5EF4-FFF2-40B4-BE49-F238E27FC236}">
                <a16:creationId xmlns:a16="http://schemas.microsoft.com/office/drawing/2014/main" id="{C48C80E7-2CDF-3602-36C1-64E1E6094623}"/>
              </a:ext>
            </a:extLst>
          </p:cNvPr>
          <p:cNvPicPr>
            <a:picLocks noChangeAspect="1"/>
          </p:cNvPicPr>
          <p:nvPr/>
        </p:nvPicPr>
        <p:blipFill>
          <a:blip r:embed="rId2"/>
          <a:stretch>
            <a:fillRect/>
          </a:stretch>
        </p:blipFill>
        <p:spPr>
          <a:xfrm>
            <a:off x="9084367" y="4081478"/>
            <a:ext cx="1598759" cy="2262445"/>
          </a:xfrm>
          <a:prstGeom prst="rect">
            <a:avLst/>
          </a:prstGeom>
        </p:spPr>
      </p:pic>
      <p:sp>
        <p:nvSpPr>
          <p:cNvPr id="7" name="TextBox 6">
            <a:extLst>
              <a:ext uri="{FF2B5EF4-FFF2-40B4-BE49-F238E27FC236}">
                <a16:creationId xmlns:a16="http://schemas.microsoft.com/office/drawing/2014/main" id="{A5CBAA79-A141-3B01-336D-AFF860EF1CA6}"/>
              </a:ext>
            </a:extLst>
          </p:cNvPr>
          <p:cNvSpPr txBox="1"/>
          <p:nvPr/>
        </p:nvSpPr>
        <p:spPr>
          <a:xfrm>
            <a:off x="5491114" y="6079695"/>
            <a:ext cx="3441840" cy="369332"/>
          </a:xfrm>
          <a:prstGeom prst="rect">
            <a:avLst/>
          </a:prstGeom>
          <a:noFill/>
        </p:spPr>
        <p:txBody>
          <a:bodyPr wrap="none" rtlCol="0">
            <a:spAutoFit/>
          </a:bodyPr>
          <a:lstStyle/>
          <a:p>
            <a:r>
              <a:rPr lang="en-US" dirty="0" err="1"/>
              <a:t>leanpub.org</a:t>
            </a:r>
            <a:r>
              <a:rPr lang="en-US" dirty="0"/>
              <a:t>/</a:t>
            </a:r>
            <a:r>
              <a:rPr lang="en-US" dirty="0" err="1"/>
              <a:t>firstprinciplesinscrum</a:t>
            </a:r>
            <a:endParaRPr lang="en-US" dirty="0"/>
          </a:p>
        </p:txBody>
      </p:sp>
    </p:spTree>
    <p:extLst>
      <p:ext uri="{BB962C8B-B14F-4D97-AF65-F5344CB8AC3E}">
        <p14:creationId xmlns:p14="http://schemas.microsoft.com/office/powerpoint/2010/main" val="359036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508874" y="1154858"/>
            <a:ext cx="5111751" cy="5610467"/>
          </a:xfrm>
        </p:spPr>
        <p:txBody>
          <a:bodyPr>
            <a:noAutofit/>
          </a:bodyPr>
          <a:lstStyle/>
          <a:p>
            <a:pPr marL="0" indent="0" algn="l">
              <a:buNone/>
            </a:pPr>
            <a:r>
              <a:rPr lang="en-US" sz="1800" b="0" i="0" dirty="0">
                <a:solidFill>
                  <a:srgbClr val="374151"/>
                </a:solidFill>
                <a:effectLst/>
                <a:latin typeface="Söhne"/>
              </a:rPr>
              <a:t>🌀 </a:t>
            </a:r>
            <a:r>
              <a:rPr lang="en-US" sz="1800" b="1" i="0" dirty="0">
                <a:solidFill>
                  <a:srgbClr val="374151"/>
                </a:solidFill>
                <a:effectLst/>
                <a:latin typeface="Söhne"/>
              </a:rPr>
              <a:t>Wolfram's Physics Project</a:t>
            </a:r>
            <a:endParaRPr lang="en-US" sz="1800" b="0" i="0" dirty="0">
              <a:solidFill>
                <a:srgbClr val="374151"/>
              </a:solidFill>
              <a:effectLst/>
              <a:latin typeface="Söhne"/>
            </a:endParaRPr>
          </a:p>
          <a:p>
            <a:pPr lvl="1"/>
            <a:r>
              <a:rPr lang="en-US" sz="1800" b="0" i="0" dirty="0">
                <a:solidFill>
                  <a:srgbClr val="374151"/>
                </a:solidFill>
                <a:effectLst/>
                <a:latin typeface="Söhne"/>
              </a:rPr>
              <a:t>🎲 Computational irreducibility</a:t>
            </a:r>
          </a:p>
          <a:p>
            <a:pPr lvl="1"/>
            <a:r>
              <a:rPr lang="en-US" sz="1800" b="0" i="0" dirty="0">
                <a:solidFill>
                  <a:srgbClr val="374151"/>
                </a:solidFill>
                <a:effectLst/>
                <a:latin typeface="Söhne"/>
              </a:rPr>
              <a:t>🤯 Entropy and Self-Organization</a:t>
            </a:r>
          </a:p>
          <a:p>
            <a:pPr marL="0" indent="0" algn="l">
              <a:buNone/>
            </a:pPr>
            <a:r>
              <a:rPr lang="en-US" sz="1800" b="0" i="0" dirty="0">
                <a:solidFill>
                  <a:srgbClr val="374151"/>
                </a:solidFill>
                <a:effectLst/>
                <a:latin typeface="Söhne"/>
              </a:rPr>
              <a:t>🔬 </a:t>
            </a:r>
            <a:r>
              <a:rPr lang="en-US" sz="1800" b="1" i="0" dirty="0">
                <a:solidFill>
                  <a:srgbClr val="374151"/>
                </a:solidFill>
                <a:effectLst/>
                <a:latin typeface="Söhne"/>
              </a:rPr>
              <a:t>Physics</a:t>
            </a:r>
            <a:endParaRPr lang="en-US" sz="1800" b="0" i="0" dirty="0">
              <a:solidFill>
                <a:srgbClr val="374151"/>
              </a:solidFill>
              <a:effectLst/>
              <a:latin typeface="Söhne"/>
            </a:endParaRPr>
          </a:p>
          <a:p>
            <a:pPr lvl="1"/>
            <a:r>
              <a:rPr lang="en-US" sz="1800" b="0" i="0" dirty="0">
                <a:solidFill>
                  <a:srgbClr val="374151"/>
                </a:solidFill>
                <a:effectLst/>
                <a:latin typeface="Söhne"/>
              </a:rPr>
              <a:t>🚀 Force = ma</a:t>
            </a:r>
          </a:p>
          <a:p>
            <a:pPr lvl="1"/>
            <a:r>
              <a:rPr lang="en-US" sz="1800" b="0" i="0" dirty="0">
                <a:solidFill>
                  <a:srgbClr val="374151"/>
                </a:solidFill>
                <a:effectLst/>
                <a:latin typeface="Söhne"/>
              </a:rPr>
              <a:t>🛠️ Work = Force x Distance</a:t>
            </a:r>
          </a:p>
          <a:p>
            <a:pPr lvl="1"/>
            <a:r>
              <a:rPr lang="en-US" sz="1800" b="0" i="0" dirty="0">
                <a:solidFill>
                  <a:srgbClr val="374151"/>
                </a:solidFill>
                <a:effectLst/>
                <a:latin typeface="Söhne"/>
              </a:rPr>
              <a:t>⏱️ Power = Work/Time</a:t>
            </a:r>
          </a:p>
          <a:p>
            <a:pPr lvl="1"/>
            <a:r>
              <a:rPr lang="en-US" sz="1800" dirty="0">
                <a:solidFill>
                  <a:srgbClr val="374151"/>
                </a:solidFill>
                <a:latin typeface="Söhne"/>
              </a:rPr>
              <a:t>🌌 Relativity &amp; Quantum Physics: They just show up!</a:t>
            </a:r>
            <a:endParaRPr lang="en-US" sz="1800" b="0" i="0" dirty="0">
              <a:solidFill>
                <a:srgbClr val="374151"/>
              </a:solidFill>
              <a:effectLst/>
              <a:latin typeface="Söhne"/>
            </a:endParaRPr>
          </a:p>
          <a:p>
            <a:pPr marL="0" indent="0" algn="l">
              <a:buNone/>
            </a:pPr>
            <a:r>
              <a:rPr lang="en-US" sz="1800" b="0" i="0" dirty="0">
                <a:solidFill>
                  <a:srgbClr val="374151"/>
                </a:solidFill>
                <a:effectLst/>
                <a:latin typeface="Söhne"/>
              </a:rPr>
              <a:t>🌱 </a:t>
            </a:r>
            <a:r>
              <a:rPr lang="en-US" sz="1800" b="1" i="0" dirty="0">
                <a:solidFill>
                  <a:srgbClr val="374151"/>
                </a:solidFill>
                <a:effectLst/>
                <a:latin typeface="Söhne"/>
              </a:rPr>
              <a:t>Evolution is Inspect and Adapt</a:t>
            </a:r>
            <a:endParaRPr lang="en-US" sz="1800" b="0" i="0" dirty="0">
              <a:solidFill>
                <a:srgbClr val="374151"/>
              </a:solidFill>
              <a:effectLst/>
              <a:latin typeface="Söhne"/>
            </a:endParaRPr>
          </a:p>
          <a:p>
            <a:pPr lvl="2"/>
            <a:r>
              <a:rPr lang="en-US" sz="1800" b="0" i="0" dirty="0">
                <a:solidFill>
                  <a:srgbClr val="374151"/>
                </a:solidFill>
                <a:effectLst/>
                <a:latin typeface="Söhne"/>
              </a:rPr>
              <a:t>🎯 </a:t>
            </a:r>
            <a:r>
              <a:rPr lang="en-US" sz="1800" dirty="0">
                <a:solidFill>
                  <a:srgbClr val="374151"/>
                </a:solidFill>
                <a:latin typeface="Söhne"/>
              </a:rPr>
              <a:t>Next Best Step</a:t>
            </a:r>
            <a:endParaRPr lang="en-US" sz="1800" b="0" i="0" dirty="0">
              <a:solidFill>
                <a:srgbClr val="374151"/>
              </a:solidFill>
              <a:effectLst/>
              <a:latin typeface="Söhne"/>
            </a:endParaRPr>
          </a:p>
          <a:p>
            <a:pPr lvl="2"/>
            <a:r>
              <a:rPr lang="en-US" sz="1800" b="0" i="0" dirty="0">
                <a:solidFill>
                  <a:srgbClr val="374151"/>
                </a:solidFill>
                <a:effectLst/>
                <a:latin typeface="Söhne"/>
              </a:rPr>
              <a:t>🧠 Friston's Free Energy</a:t>
            </a:r>
            <a:r>
              <a:rPr lang="en-US" sz="1800" dirty="0">
                <a:solidFill>
                  <a:srgbClr val="374151"/>
                </a:solidFill>
                <a:latin typeface="Söhne"/>
              </a:rPr>
              <a:t> Model of Brain</a:t>
            </a:r>
          </a:p>
          <a:p>
            <a:pPr lvl="1"/>
            <a:r>
              <a:rPr lang="en-US" sz="1800" b="0" i="0" dirty="0">
                <a:solidFill>
                  <a:srgbClr val="374151"/>
                </a:solidFill>
                <a:effectLst/>
                <a:latin typeface="Söhne"/>
              </a:rPr>
              <a:t>🌐 </a:t>
            </a:r>
            <a:r>
              <a:rPr lang="en-US" sz="1800" b="1" i="0" dirty="0">
                <a:solidFill>
                  <a:srgbClr val="374151"/>
                </a:solidFill>
                <a:effectLst/>
                <a:latin typeface="Söhne"/>
              </a:rPr>
              <a:t>Complex Adaptive Systems Emerge (CAS)</a:t>
            </a:r>
            <a:endParaRPr lang="en-US" sz="1800" b="0" i="0" dirty="0">
              <a:solidFill>
                <a:srgbClr val="374151"/>
              </a:solidFill>
              <a:effectLst/>
              <a:latin typeface="Söhne"/>
            </a:endParaRPr>
          </a:p>
          <a:p>
            <a:pPr lvl="2"/>
            <a:r>
              <a:rPr lang="en-US" sz="1800" b="0" i="0" dirty="0">
                <a:solidFill>
                  <a:srgbClr val="374151"/>
                </a:solidFill>
                <a:effectLst/>
                <a:latin typeface="Söhne"/>
              </a:rPr>
              <a:t>🤖 Autonomous agents: Racing at the edge of chaos 🌀</a:t>
            </a:r>
          </a:p>
          <a:p>
            <a:endParaRPr lang="en-US" sz="1800" b="1" dirty="0">
              <a:latin typeface="Söhne"/>
            </a:endParaRPr>
          </a:p>
          <a:p>
            <a:endParaRPr lang="en-US" sz="1800" i="0" dirty="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0"/>
            <a:ext cx="9955067" cy="1143001"/>
          </a:xfrm>
        </p:spPr>
        <p:txBody>
          <a:bodyPr>
            <a:normAutofit/>
          </a:bodyPr>
          <a:lstStyle/>
          <a:p>
            <a:r>
              <a:rPr lang="en-US" i="0" dirty="0">
                <a:solidFill>
                  <a:srgbClr val="C00000"/>
                </a:solidFill>
                <a:effectLst/>
                <a:latin typeface="+mj-lt"/>
              </a:rPr>
              <a:t>Working </a:t>
            </a:r>
            <a:r>
              <a:rPr lang="en-US" dirty="0">
                <a:solidFill>
                  <a:srgbClr val="C00000"/>
                </a:solidFill>
                <a:latin typeface="+mj-lt"/>
              </a:rPr>
              <a:t>From </a:t>
            </a:r>
            <a:r>
              <a:rPr lang="en-US" i="0" dirty="0">
                <a:solidFill>
                  <a:srgbClr val="C00000"/>
                </a:solidFill>
                <a:effectLst/>
                <a:latin typeface="+mj-lt"/>
              </a:rPr>
              <a:t>First Principles – Six Layers</a:t>
            </a:r>
            <a:br>
              <a:rPr lang="en-US" i="0" dirty="0">
                <a:solidFill>
                  <a:srgbClr val="C00000"/>
                </a:solidFill>
                <a:effectLst/>
                <a:latin typeface="+mj-lt"/>
              </a:rPr>
            </a:br>
            <a:r>
              <a:rPr lang="en-US" sz="2400" i="0" dirty="0">
                <a:solidFill>
                  <a:srgbClr val="7030A0"/>
                </a:solidFill>
                <a:effectLst/>
                <a:latin typeface="+mj-lt"/>
              </a:rPr>
              <a:t>Responding to Change is the Way the Universe Works</a:t>
            </a:r>
            <a:endParaRPr lang="en-US" sz="2400" dirty="0">
              <a:solidFill>
                <a:srgbClr val="7030A0"/>
              </a:solidFill>
              <a:latin typeface="+mj-lt"/>
            </a:endParaRPr>
          </a:p>
        </p:txBody>
      </p:sp>
      <p:sp>
        <p:nvSpPr>
          <p:cNvPr id="7" name="TextBox 6">
            <a:extLst>
              <a:ext uri="{FF2B5EF4-FFF2-40B4-BE49-F238E27FC236}">
                <a16:creationId xmlns:a16="http://schemas.microsoft.com/office/drawing/2014/main" id="{C583437D-6598-9675-C127-5A2B4A37D6FE}"/>
              </a:ext>
            </a:extLst>
          </p:cNvPr>
          <p:cNvSpPr txBox="1"/>
          <p:nvPr/>
        </p:nvSpPr>
        <p:spPr>
          <a:xfrm>
            <a:off x="6486408" y="1997839"/>
            <a:ext cx="6104238" cy="3416320"/>
          </a:xfrm>
          <a:prstGeom prst="rect">
            <a:avLst/>
          </a:prstGeom>
          <a:noFill/>
        </p:spPr>
        <p:txBody>
          <a:bodyPr wrap="square">
            <a:spAutoFit/>
          </a:bodyPr>
          <a:lstStyle/>
          <a:p>
            <a:pPr marL="0" indent="0" algn="l">
              <a:buNone/>
            </a:pPr>
            <a:r>
              <a:rPr lang="en-US" b="0" i="0">
                <a:solidFill>
                  <a:srgbClr val="374151"/>
                </a:solidFill>
                <a:effectLst/>
                <a:latin typeface="Söhne"/>
              </a:rPr>
              <a:t>🏉 </a:t>
            </a:r>
            <a:r>
              <a:rPr lang="en-US" b="1" i="0">
                <a:solidFill>
                  <a:srgbClr val="374151"/>
                </a:solidFill>
                <a:effectLst/>
                <a:latin typeface="Söhne"/>
              </a:rPr>
              <a:t>Scrum Emerges as Framework for CAS</a:t>
            </a:r>
            <a:endParaRPr lang="en-US" b="0" i="0">
              <a:solidFill>
                <a:srgbClr val="374151"/>
              </a:solidFill>
              <a:effectLst/>
              <a:latin typeface="Söhne"/>
            </a:endParaRPr>
          </a:p>
          <a:p>
            <a:pPr lvl="1">
              <a:buFont typeface="Arial" panose="020B0604020202020204" pitchFamily="34" charset="0"/>
              <a:buChar char="•"/>
            </a:pPr>
            <a:r>
              <a:rPr lang="en-US" b="0" i="0">
                <a:solidFill>
                  <a:srgbClr val="374151"/>
                </a:solidFill>
                <a:effectLst/>
                <a:latin typeface="Söhne"/>
              </a:rPr>
              <a:t>💪 Empowerment</a:t>
            </a:r>
          </a:p>
          <a:p>
            <a:pPr lvl="1">
              <a:buFont typeface="Arial" panose="020B0604020202020204" pitchFamily="34" charset="0"/>
              <a:buChar char="•"/>
            </a:pPr>
            <a:r>
              <a:rPr lang="en-US" b="0" i="0">
                <a:solidFill>
                  <a:srgbClr val="374151"/>
                </a:solidFill>
                <a:effectLst/>
                <a:latin typeface="Söhne"/>
              </a:rPr>
              <a:t>🤝 Self-management</a:t>
            </a:r>
          </a:p>
          <a:p>
            <a:pPr lvl="1">
              <a:buFont typeface="Arial" panose="020B0604020202020204" pitchFamily="34" charset="0"/>
              <a:buChar char="•"/>
            </a:pPr>
            <a:r>
              <a:rPr lang="en-US" b="0" i="0">
                <a:solidFill>
                  <a:srgbClr val="374151"/>
                </a:solidFill>
                <a:effectLst/>
                <a:latin typeface="Söhne"/>
              </a:rPr>
              <a:t>🛡️ Leader who serves</a:t>
            </a:r>
          </a:p>
          <a:p>
            <a:pPr lvl="1">
              <a:buFont typeface="Arial" panose="020B0604020202020204" pitchFamily="34" charset="0"/>
              <a:buChar char="•"/>
            </a:pPr>
            <a:r>
              <a:rPr lang="en-US" b="0" i="0">
                <a:solidFill>
                  <a:srgbClr val="374151"/>
                </a:solidFill>
                <a:effectLst/>
                <a:latin typeface="Söhne"/>
              </a:rPr>
              <a:t>🌱 Sustainable pace</a:t>
            </a:r>
          </a:p>
          <a:p>
            <a:pPr algn="l">
              <a:buFont typeface="Arial" panose="020B0604020202020204" pitchFamily="34" charset="0"/>
              <a:buChar char="•"/>
            </a:pPr>
            <a:endParaRPr lang="en-US" b="0" i="0">
              <a:solidFill>
                <a:srgbClr val="374151"/>
              </a:solidFill>
              <a:effectLst/>
              <a:latin typeface="Söhne"/>
            </a:endParaRPr>
          </a:p>
          <a:p>
            <a:pPr marL="0" indent="0" algn="l">
              <a:buNone/>
            </a:pPr>
            <a:r>
              <a:rPr lang="en-US" b="0" i="0">
                <a:solidFill>
                  <a:srgbClr val="374151"/>
                </a:solidFill>
                <a:effectLst/>
                <a:latin typeface="Söhne"/>
              </a:rPr>
              <a:t>🌈 </a:t>
            </a:r>
            <a:r>
              <a:rPr lang="en-US" b="1" i="0">
                <a:solidFill>
                  <a:srgbClr val="374151"/>
                </a:solidFill>
                <a:effectLst/>
                <a:latin typeface="Söhne"/>
              </a:rPr>
              <a:t>Four Agile Values Emerge as Guideposts</a:t>
            </a:r>
            <a:endParaRPr lang="en-US" b="0" i="0">
              <a:solidFill>
                <a:srgbClr val="374151"/>
              </a:solidFill>
              <a:effectLst/>
              <a:latin typeface="Söhne"/>
            </a:endParaRPr>
          </a:p>
          <a:p>
            <a:pPr lvl="1">
              <a:buFont typeface="Arial" panose="020B0604020202020204" pitchFamily="34" charset="0"/>
              <a:buChar char="•"/>
            </a:pPr>
            <a:r>
              <a:rPr lang="en-US" b="0" i="0">
                <a:solidFill>
                  <a:srgbClr val="374151"/>
                </a:solidFill>
                <a:effectLst/>
                <a:latin typeface="Söhne"/>
              </a:rPr>
              <a:t>💥 Unleash personal power: Build great teams</a:t>
            </a:r>
          </a:p>
          <a:p>
            <a:pPr lvl="1">
              <a:buFont typeface="Arial" panose="020B0604020202020204" pitchFamily="34" charset="0"/>
              <a:buChar char="•"/>
            </a:pPr>
            <a:r>
              <a:rPr lang="en-US" b="0" i="0">
                <a:solidFill>
                  <a:srgbClr val="374151"/>
                </a:solidFill>
                <a:effectLst/>
                <a:latin typeface="Söhne"/>
              </a:rPr>
              <a:t>🔄 Rapid iteration: Faster, better, cheaper products</a:t>
            </a:r>
          </a:p>
          <a:p>
            <a:pPr lvl="1">
              <a:buFont typeface="Arial" panose="020B0604020202020204" pitchFamily="34" charset="0"/>
              <a:buChar char="•"/>
            </a:pPr>
            <a:r>
              <a:rPr lang="en-US" b="0" i="0">
                <a:solidFill>
                  <a:srgbClr val="374151"/>
                </a:solidFill>
                <a:effectLst/>
                <a:latin typeface="Söhne"/>
              </a:rPr>
              <a:t>🤝 Make the customer &amp; AI part of the </a:t>
            </a:r>
            <a:r>
              <a:rPr lang="en-US">
                <a:solidFill>
                  <a:srgbClr val="374151"/>
                </a:solidFill>
                <a:latin typeface="Söhne"/>
              </a:rPr>
              <a:t>team</a:t>
            </a:r>
          </a:p>
          <a:p>
            <a:pPr lvl="1">
              <a:buFont typeface="Arial" panose="020B0604020202020204" pitchFamily="34" charset="0"/>
              <a:buChar char="•"/>
            </a:pPr>
            <a:r>
              <a:rPr lang="en-US">
                <a:solidFill>
                  <a:srgbClr val="374151"/>
                </a:solidFill>
                <a:latin typeface="Söhne"/>
              </a:rPr>
              <a:t>🌪️ Universe is unpredictable: Adapt or perish</a:t>
            </a:r>
          </a:p>
          <a:p>
            <a:pPr lvl="1">
              <a:buFont typeface="Arial" panose="020B0604020202020204" pitchFamily="34" charset="0"/>
              <a:buChar char="•"/>
            </a:pPr>
            <a:endParaRPr lang="en-US" b="0" i="0">
              <a:solidFill>
                <a:srgbClr val="374151"/>
              </a:solidFill>
              <a:effectLst/>
              <a:latin typeface="Söhne"/>
            </a:endParaRPr>
          </a:p>
        </p:txBody>
      </p:sp>
    </p:spTree>
    <p:extLst>
      <p:ext uri="{BB962C8B-B14F-4D97-AF65-F5344CB8AC3E}">
        <p14:creationId xmlns:p14="http://schemas.microsoft.com/office/powerpoint/2010/main" val="4029651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508874" y="1255417"/>
            <a:ext cx="6148362" cy="5610467"/>
          </a:xfrm>
        </p:spPr>
        <p:txBody>
          <a:bodyPr>
            <a:normAutofit fontScale="92500" lnSpcReduction="10000"/>
          </a:bodyPr>
          <a:lstStyle/>
          <a:p>
            <a:pPr marL="0" indent="0" algn="l">
              <a:buNone/>
            </a:pPr>
            <a:r>
              <a:rPr lang="en-US" sz="2600" b="0" i="0" dirty="0">
                <a:solidFill>
                  <a:srgbClr val="374151"/>
                </a:solidFill>
                <a:effectLst/>
                <a:latin typeface="Söhne"/>
              </a:rPr>
              <a:t>🌀 </a:t>
            </a:r>
            <a:r>
              <a:rPr lang="en-US" sz="2600" b="1" i="0" dirty="0">
                <a:solidFill>
                  <a:srgbClr val="374151"/>
                </a:solidFill>
                <a:effectLst/>
                <a:latin typeface="Söhne"/>
              </a:rPr>
              <a:t>Wolfram's Physics Project</a:t>
            </a:r>
            <a:endParaRPr lang="en-US" sz="2600" b="0" i="0" dirty="0">
              <a:solidFill>
                <a:srgbClr val="374151"/>
              </a:solidFill>
              <a:effectLst/>
              <a:latin typeface="Söhne"/>
            </a:endParaRPr>
          </a:p>
          <a:p>
            <a:pPr lvl="1"/>
            <a:r>
              <a:rPr lang="en-US" sz="2600" b="0" i="0" dirty="0">
                <a:solidFill>
                  <a:srgbClr val="374151"/>
                </a:solidFill>
                <a:effectLst/>
                <a:latin typeface="Söhne"/>
              </a:rPr>
              <a:t>🎲 Computational irreducibility</a:t>
            </a:r>
          </a:p>
          <a:p>
            <a:pPr lvl="1"/>
            <a:r>
              <a:rPr lang="en-US" sz="2600" b="0" i="0" dirty="0">
                <a:solidFill>
                  <a:srgbClr val="374151"/>
                </a:solidFill>
                <a:effectLst/>
                <a:latin typeface="Söhne"/>
              </a:rPr>
              <a:t>🤯 Entropy and Self-Organization</a:t>
            </a:r>
          </a:p>
          <a:p>
            <a:r>
              <a:rPr lang="en-US" sz="2600" b="1" dirty="0">
                <a:solidFill>
                  <a:srgbClr val="374151"/>
                </a:solidFill>
                <a:latin typeface="Söhne"/>
              </a:rPr>
              <a:t>Wolfram simulated the universe</a:t>
            </a:r>
          </a:p>
          <a:p>
            <a:pPr lvl="1"/>
            <a:r>
              <a:rPr lang="en-US" sz="2600" b="0" i="0" dirty="0">
                <a:solidFill>
                  <a:srgbClr val="374151"/>
                </a:solidFill>
                <a:effectLst/>
                <a:latin typeface="Söhne"/>
              </a:rPr>
              <a:t>The </a:t>
            </a:r>
            <a:r>
              <a:rPr lang="en-US" sz="2600" b="0" i="0" dirty="0" err="1">
                <a:solidFill>
                  <a:srgbClr val="374151"/>
                </a:solidFill>
                <a:effectLst/>
                <a:latin typeface="Söhne"/>
              </a:rPr>
              <a:t>ruliad</a:t>
            </a:r>
            <a:r>
              <a:rPr lang="en-US" sz="2600" b="0" i="0" dirty="0">
                <a:solidFill>
                  <a:srgbClr val="374151"/>
                </a:solidFill>
                <a:effectLst/>
                <a:latin typeface="Söhne"/>
              </a:rPr>
              <a:t> - simple rules operating on nodes in space generate complex phenomena</a:t>
            </a:r>
          </a:p>
          <a:p>
            <a:pPr lvl="1"/>
            <a:r>
              <a:rPr lang="en-US" sz="2600" b="0" i="0" dirty="0">
                <a:solidFill>
                  <a:srgbClr val="374151"/>
                </a:solidFill>
                <a:effectLst/>
                <a:latin typeface="Söhne"/>
              </a:rPr>
              <a:t>Time measured as the change in connections between the nodes in space</a:t>
            </a:r>
          </a:p>
          <a:p>
            <a:r>
              <a:rPr lang="en-US" sz="2600" b="1" dirty="0">
                <a:solidFill>
                  <a:srgbClr val="374151"/>
                </a:solidFill>
                <a:latin typeface="Söhne"/>
              </a:rPr>
              <a:t>Predicting outcomes of a simulation requires infinite computing power</a:t>
            </a:r>
          </a:p>
          <a:p>
            <a:pPr lvl="1"/>
            <a:r>
              <a:rPr lang="en-US" sz="2600" b="0" i="0" dirty="0">
                <a:solidFill>
                  <a:srgbClr val="374151"/>
                </a:solidFill>
                <a:effectLst/>
                <a:latin typeface="Söhne"/>
              </a:rPr>
              <a:t>Empirical process control is essential</a:t>
            </a:r>
          </a:p>
          <a:p>
            <a:pPr lvl="1"/>
            <a:r>
              <a:rPr lang="en-US" sz="2600" dirty="0">
                <a:solidFill>
                  <a:srgbClr val="374151"/>
                </a:solidFill>
                <a:latin typeface="Söhne"/>
              </a:rPr>
              <a:t>GANTT charts are always wrong and Agile is the solution</a:t>
            </a:r>
            <a:endParaRPr lang="en-US" sz="2600" b="0" i="0" dirty="0">
              <a:solidFill>
                <a:srgbClr val="374151"/>
              </a:solidFill>
              <a:effectLst/>
              <a:latin typeface="Söhne"/>
            </a:endParaRPr>
          </a:p>
          <a:p>
            <a:endParaRPr lang="en-US" b="1" dirty="0">
              <a:latin typeface="Söhne"/>
            </a:endParaRPr>
          </a:p>
          <a:p>
            <a:endParaRPr lang="en-US" i="0" dirty="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0"/>
            <a:ext cx="9955067" cy="1143001"/>
          </a:xfrm>
        </p:spPr>
        <p:txBody>
          <a:bodyPr>
            <a:normAutofit/>
          </a:bodyPr>
          <a:lstStyle/>
          <a:p>
            <a:r>
              <a:rPr lang="en-US" i="0">
                <a:solidFill>
                  <a:srgbClr val="C00000"/>
                </a:solidFill>
                <a:effectLst/>
                <a:latin typeface="+mj-lt"/>
              </a:rPr>
              <a:t>Wolfram’s Physics Project</a:t>
            </a:r>
            <a:br>
              <a:rPr lang="en-US" i="0">
                <a:solidFill>
                  <a:srgbClr val="C00000"/>
                </a:solidFill>
                <a:effectLst/>
                <a:latin typeface="+mj-lt"/>
              </a:rPr>
            </a:br>
            <a:r>
              <a:rPr lang="en-US" sz="2400" i="0">
                <a:solidFill>
                  <a:srgbClr val="7030A0"/>
                </a:solidFill>
                <a:effectLst/>
                <a:latin typeface="+mj-lt"/>
              </a:rPr>
              <a:t>The most important advancement in physics in recent decades</a:t>
            </a:r>
            <a:endParaRPr lang="en-US" sz="2400">
              <a:solidFill>
                <a:srgbClr val="7030A0"/>
              </a:solidFill>
              <a:latin typeface="+mj-lt"/>
            </a:endParaRPr>
          </a:p>
        </p:txBody>
      </p:sp>
      <p:pic>
        <p:nvPicPr>
          <p:cNvPr id="2" name="Picture 1">
            <a:extLst>
              <a:ext uri="{FF2B5EF4-FFF2-40B4-BE49-F238E27FC236}">
                <a16:creationId xmlns:a16="http://schemas.microsoft.com/office/drawing/2014/main" id="{5FD8DD70-70CB-BC75-8106-DFB05136CB77}"/>
              </a:ext>
            </a:extLst>
          </p:cNvPr>
          <p:cNvPicPr>
            <a:picLocks noChangeAspect="1"/>
          </p:cNvPicPr>
          <p:nvPr/>
        </p:nvPicPr>
        <p:blipFill>
          <a:blip r:embed="rId3"/>
          <a:stretch>
            <a:fillRect/>
          </a:stretch>
        </p:blipFill>
        <p:spPr>
          <a:xfrm>
            <a:off x="7946702" y="1255417"/>
            <a:ext cx="3693705" cy="4852086"/>
          </a:xfrm>
          <a:prstGeom prst="rect">
            <a:avLst/>
          </a:prstGeom>
        </p:spPr>
      </p:pic>
    </p:spTree>
    <p:extLst>
      <p:ext uri="{BB962C8B-B14F-4D97-AF65-F5344CB8AC3E}">
        <p14:creationId xmlns:p14="http://schemas.microsoft.com/office/powerpoint/2010/main" val="1692538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374656" y="1143001"/>
            <a:ext cx="6148362" cy="5610467"/>
          </a:xfrm>
        </p:spPr>
        <p:txBody>
          <a:bodyPr>
            <a:normAutofit fontScale="92500" lnSpcReduction="10000"/>
          </a:bodyPr>
          <a:lstStyle/>
          <a:p>
            <a:pPr marL="0" indent="0" algn="l">
              <a:buNone/>
            </a:pPr>
            <a:r>
              <a:rPr lang="en-US" sz="2600" b="0" i="0">
                <a:solidFill>
                  <a:srgbClr val="374151"/>
                </a:solidFill>
                <a:effectLst/>
                <a:latin typeface="Söhne"/>
              </a:rPr>
              <a:t>🔬 </a:t>
            </a:r>
            <a:r>
              <a:rPr lang="en-US" sz="2600" b="1" i="0">
                <a:solidFill>
                  <a:srgbClr val="374151"/>
                </a:solidFill>
                <a:effectLst/>
                <a:latin typeface="Söhne"/>
              </a:rPr>
              <a:t>Physics – applies to individuals, teams, and organizations</a:t>
            </a:r>
            <a:endParaRPr lang="en-US" sz="2600" b="0" i="0">
              <a:solidFill>
                <a:srgbClr val="374151"/>
              </a:solidFill>
              <a:effectLst/>
              <a:latin typeface="Söhne"/>
            </a:endParaRPr>
          </a:p>
          <a:p>
            <a:pPr lvl="1"/>
            <a:r>
              <a:rPr lang="en-US" sz="2600" b="0" i="0">
                <a:solidFill>
                  <a:srgbClr val="374151"/>
                </a:solidFill>
                <a:effectLst/>
                <a:latin typeface="Söhne"/>
              </a:rPr>
              <a:t>🚀 Force = Mass x Acceleration</a:t>
            </a:r>
          </a:p>
          <a:p>
            <a:pPr lvl="1"/>
            <a:r>
              <a:rPr lang="en-US" sz="2600" b="0" i="0">
                <a:solidFill>
                  <a:srgbClr val="374151"/>
                </a:solidFill>
                <a:effectLst/>
                <a:latin typeface="Söhne"/>
              </a:rPr>
              <a:t>🛠️ Work = Force x Distance</a:t>
            </a:r>
          </a:p>
          <a:p>
            <a:pPr lvl="1"/>
            <a:r>
              <a:rPr lang="en-US" sz="2600" b="0" i="0">
                <a:solidFill>
                  <a:srgbClr val="374151"/>
                </a:solidFill>
                <a:effectLst/>
                <a:latin typeface="Söhne"/>
              </a:rPr>
              <a:t>⏱️ Power = Work/Time</a:t>
            </a:r>
          </a:p>
          <a:p>
            <a:pPr lvl="1"/>
            <a:r>
              <a:rPr lang="en-US" sz="2600">
                <a:solidFill>
                  <a:srgbClr val="374151"/>
                </a:solidFill>
                <a:latin typeface="Söhne"/>
              </a:rPr>
              <a:t>🌌 Relativity &amp; Quantum Physics: They just show up!</a:t>
            </a:r>
            <a:endParaRPr lang="en-US" sz="2600" b="0" i="0">
              <a:solidFill>
                <a:srgbClr val="374151"/>
              </a:solidFill>
              <a:effectLst/>
              <a:latin typeface="Söhne"/>
            </a:endParaRPr>
          </a:p>
          <a:p>
            <a:r>
              <a:rPr lang="en-US" sz="2600" b="1">
                <a:solidFill>
                  <a:srgbClr val="374151"/>
                </a:solidFill>
                <a:latin typeface="Söhne"/>
              </a:rPr>
              <a:t>Twice the Work in Half the Time</a:t>
            </a:r>
          </a:p>
          <a:p>
            <a:pPr lvl="1"/>
            <a:r>
              <a:rPr lang="en-US" sz="2600" b="0" i="0">
                <a:solidFill>
                  <a:srgbClr val="374151"/>
                </a:solidFill>
                <a:effectLst/>
                <a:latin typeface="Söhne"/>
              </a:rPr>
              <a:t>Requires four times the Power</a:t>
            </a:r>
          </a:p>
          <a:p>
            <a:pPr lvl="1"/>
            <a:r>
              <a:rPr lang="en-US" sz="2600" b="0" i="0">
                <a:solidFill>
                  <a:srgbClr val="374151"/>
                </a:solidFill>
                <a:effectLst/>
                <a:latin typeface="Söhne"/>
              </a:rPr>
              <a:t>Personal Power is measurable</a:t>
            </a:r>
          </a:p>
          <a:p>
            <a:r>
              <a:rPr lang="en-US" sz="2600" b="1">
                <a:solidFill>
                  <a:srgbClr val="374151"/>
                </a:solidFill>
                <a:latin typeface="Söhne"/>
              </a:rPr>
              <a:t>Power Depends on Twice the Energy with Half the Stress</a:t>
            </a:r>
          </a:p>
          <a:p>
            <a:pPr lvl="1"/>
            <a:r>
              <a:rPr lang="en-US" sz="2600" b="0" i="0" err="1">
                <a:solidFill>
                  <a:srgbClr val="374151"/>
                </a:solidFill>
                <a:effectLst/>
                <a:latin typeface="Söhne"/>
              </a:rPr>
              <a:t>FirstBeat</a:t>
            </a:r>
            <a:r>
              <a:rPr lang="en-US" sz="2600" b="0" i="0">
                <a:solidFill>
                  <a:srgbClr val="374151"/>
                </a:solidFill>
                <a:effectLst/>
                <a:latin typeface="Söhne"/>
              </a:rPr>
              <a:t> analytics for Olympic teams</a:t>
            </a:r>
          </a:p>
          <a:p>
            <a:pPr lvl="1"/>
            <a:r>
              <a:rPr lang="en-US" sz="2600">
                <a:solidFill>
                  <a:srgbClr val="374151"/>
                </a:solidFill>
                <a:latin typeface="Söhne"/>
              </a:rPr>
              <a:t>Incorporated into the Garmin watch</a:t>
            </a:r>
            <a:endParaRPr lang="en-US" sz="2600" b="0" i="0">
              <a:solidFill>
                <a:srgbClr val="374151"/>
              </a:solidFill>
              <a:effectLst/>
              <a:latin typeface="Söhne"/>
            </a:endParaRPr>
          </a:p>
          <a:p>
            <a:endParaRPr lang="en-US" b="1">
              <a:latin typeface="Söhne"/>
            </a:endParaRPr>
          </a:p>
          <a:p>
            <a:endParaRPr lang="en-US" i="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0"/>
            <a:ext cx="9955067" cy="1143001"/>
          </a:xfrm>
        </p:spPr>
        <p:txBody>
          <a:bodyPr>
            <a:normAutofit/>
          </a:bodyPr>
          <a:lstStyle/>
          <a:p>
            <a:r>
              <a:rPr lang="en-US" i="0">
                <a:solidFill>
                  <a:srgbClr val="C00000"/>
                </a:solidFill>
                <a:effectLst/>
                <a:latin typeface="+mj-lt"/>
              </a:rPr>
              <a:t>Newton’s Laws, Relativity, and Quantum Mechanics</a:t>
            </a:r>
            <a:br>
              <a:rPr lang="en-US" i="0">
                <a:solidFill>
                  <a:srgbClr val="C00000"/>
                </a:solidFill>
                <a:effectLst/>
                <a:latin typeface="+mj-lt"/>
              </a:rPr>
            </a:br>
            <a:r>
              <a:rPr lang="en-US" sz="2400" i="0">
                <a:solidFill>
                  <a:srgbClr val="7030A0"/>
                </a:solidFill>
                <a:effectLst/>
                <a:latin typeface="+mj-lt"/>
              </a:rPr>
              <a:t>They all emerge from the </a:t>
            </a:r>
            <a:r>
              <a:rPr lang="en-US" sz="2400" i="0" err="1">
                <a:solidFill>
                  <a:srgbClr val="7030A0"/>
                </a:solidFill>
                <a:effectLst/>
                <a:latin typeface="+mj-lt"/>
              </a:rPr>
              <a:t>ruliad</a:t>
            </a:r>
            <a:endParaRPr lang="en-US" sz="2400">
              <a:solidFill>
                <a:srgbClr val="7030A0"/>
              </a:solidFill>
              <a:latin typeface="+mj-lt"/>
            </a:endParaRPr>
          </a:p>
        </p:txBody>
      </p:sp>
      <p:sp>
        <p:nvSpPr>
          <p:cNvPr id="6" name="TextBox 5">
            <a:extLst>
              <a:ext uri="{FF2B5EF4-FFF2-40B4-BE49-F238E27FC236}">
                <a16:creationId xmlns:a16="http://schemas.microsoft.com/office/drawing/2014/main" id="{EF4252B1-87DA-BC65-588C-247A18565AF6}"/>
              </a:ext>
            </a:extLst>
          </p:cNvPr>
          <p:cNvSpPr txBox="1"/>
          <p:nvPr/>
        </p:nvSpPr>
        <p:spPr>
          <a:xfrm>
            <a:off x="7593446" y="5669459"/>
            <a:ext cx="3482043" cy="307777"/>
          </a:xfrm>
          <a:prstGeom prst="rect">
            <a:avLst/>
          </a:prstGeom>
          <a:noFill/>
        </p:spPr>
        <p:txBody>
          <a:bodyPr wrap="none" rtlCol="0">
            <a:spAutoFit/>
          </a:bodyPr>
          <a:lstStyle/>
          <a:p>
            <a:r>
              <a:rPr lang="en-US" sz="1400">
                <a:solidFill>
                  <a:srgbClr val="C00000"/>
                </a:solidFill>
              </a:rPr>
              <a:t>Better plan, fewer surprises, more innovation</a:t>
            </a:r>
          </a:p>
        </p:txBody>
      </p:sp>
      <p:pic>
        <p:nvPicPr>
          <p:cNvPr id="7" name="Picture 6" descr="A wrist watch with a screen showing stress&#10;&#10;Description automatically generated">
            <a:extLst>
              <a:ext uri="{FF2B5EF4-FFF2-40B4-BE49-F238E27FC236}">
                <a16:creationId xmlns:a16="http://schemas.microsoft.com/office/drawing/2014/main" id="{C4368E66-9DAD-087E-5E06-4378E802352A}"/>
              </a:ext>
            </a:extLst>
          </p:cNvPr>
          <p:cNvPicPr>
            <a:picLocks noChangeAspect="1"/>
          </p:cNvPicPr>
          <p:nvPr/>
        </p:nvPicPr>
        <p:blipFill>
          <a:blip r:embed="rId2"/>
          <a:stretch>
            <a:fillRect/>
          </a:stretch>
        </p:blipFill>
        <p:spPr>
          <a:xfrm>
            <a:off x="7794594" y="1563128"/>
            <a:ext cx="3079748" cy="4106331"/>
          </a:xfrm>
          <a:prstGeom prst="rect">
            <a:avLst/>
          </a:prstGeom>
        </p:spPr>
      </p:pic>
    </p:spTree>
    <p:extLst>
      <p:ext uri="{BB962C8B-B14F-4D97-AF65-F5344CB8AC3E}">
        <p14:creationId xmlns:p14="http://schemas.microsoft.com/office/powerpoint/2010/main" val="4272021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508875" y="1143001"/>
            <a:ext cx="6869047" cy="5372099"/>
          </a:xfrm>
        </p:spPr>
        <p:txBody>
          <a:bodyPr>
            <a:normAutofit fontScale="92500" lnSpcReduction="10000"/>
          </a:bodyPr>
          <a:lstStyle/>
          <a:p>
            <a:pPr marL="0" indent="0">
              <a:buNone/>
            </a:pPr>
            <a:r>
              <a:rPr lang="en-US" sz="2600" dirty="0">
                <a:solidFill>
                  <a:srgbClr val="374151"/>
                </a:solidFill>
                <a:latin typeface="Söhne"/>
              </a:rPr>
              <a:t>🌱 </a:t>
            </a:r>
            <a:r>
              <a:rPr lang="en-US" sz="2600" b="1" dirty="0">
                <a:solidFill>
                  <a:srgbClr val="374151"/>
                </a:solidFill>
                <a:latin typeface="Söhne"/>
              </a:rPr>
              <a:t>Evolution is Inspect and Adapt</a:t>
            </a:r>
            <a:endParaRPr lang="en-US" sz="2600" dirty="0">
              <a:solidFill>
                <a:srgbClr val="374151"/>
              </a:solidFill>
              <a:latin typeface="Söhne"/>
            </a:endParaRPr>
          </a:p>
          <a:p>
            <a:pPr lvl="1"/>
            <a:r>
              <a:rPr lang="en-US" sz="2600" dirty="0">
                <a:solidFill>
                  <a:srgbClr val="374151"/>
                </a:solidFill>
                <a:latin typeface="Söhne"/>
              </a:rPr>
              <a:t>🎯 Predictive capability: Less surprise = More survival</a:t>
            </a:r>
          </a:p>
          <a:p>
            <a:r>
              <a:rPr lang="en-US" sz="2600" dirty="0">
                <a:solidFill>
                  <a:srgbClr val="374151"/>
                </a:solidFill>
                <a:latin typeface="Söhne"/>
              </a:rPr>
              <a:t>🧠 </a:t>
            </a:r>
            <a:r>
              <a:rPr lang="en-US" sz="2600" b="1" dirty="0">
                <a:solidFill>
                  <a:srgbClr val="374151"/>
                </a:solidFill>
                <a:latin typeface="Söhne"/>
              </a:rPr>
              <a:t>Friston's Free Energy: The secret sauce</a:t>
            </a:r>
          </a:p>
          <a:p>
            <a:pPr lvl="1"/>
            <a:r>
              <a:rPr lang="en-US" sz="2600" dirty="0">
                <a:solidFill>
                  <a:srgbClr val="374151"/>
                </a:solidFill>
                <a:latin typeface="Söhne"/>
              </a:rPr>
              <a:t>Failed Prediction Wastes Energy and Increases Stress</a:t>
            </a:r>
          </a:p>
          <a:p>
            <a:pPr lvl="1"/>
            <a:r>
              <a:rPr lang="en-US" sz="2600" dirty="0">
                <a:solidFill>
                  <a:srgbClr val="374151"/>
                </a:solidFill>
                <a:latin typeface="Söhne"/>
              </a:rPr>
              <a:t>Single most important pattern for </a:t>
            </a:r>
            <a:r>
              <a:rPr lang="en-US" sz="2600" dirty="0" err="1">
                <a:solidFill>
                  <a:srgbClr val="374151"/>
                </a:solidFill>
                <a:latin typeface="Söhne"/>
              </a:rPr>
              <a:t>hyperproductive</a:t>
            </a:r>
            <a:r>
              <a:rPr lang="en-US" sz="2600" dirty="0">
                <a:solidFill>
                  <a:srgbClr val="374151"/>
                </a:solidFill>
                <a:latin typeface="Söhne"/>
              </a:rPr>
              <a:t> teams - Teams That Finish Early Accelerate Faster</a:t>
            </a:r>
          </a:p>
          <a:p>
            <a:pPr lvl="1"/>
            <a:r>
              <a:rPr lang="en-US" sz="2600" dirty="0">
                <a:solidFill>
                  <a:srgbClr val="374151"/>
                </a:solidFill>
                <a:latin typeface="Söhne"/>
              </a:rPr>
              <a:t>Other patterns support finishing early with sustainable pace</a:t>
            </a:r>
          </a:p>
          <a:p>
            <a:pPr lvl="1"/>
            <a:r>
              <a:rPr lang="en-US" sz="2600" dirty="0">
                <a:solidFill>
                  <a:srgbClr val="374151"/>
                </a:solidFill>
                <a:latin typeface="Söhne"/>
              </a:rPr>
              <a:t>Sustainable pace minimizes the Bayesian surprise (cost of mental/emotional reset)</a:t>
            </a:r>
          </a:p>
          <a:p>
            <a:pPr lvl="1"/>
            <a:r>
              <a:rPr lang="en-US" sz="2600" dirty="0">
                <a:solidFill>
                  <a:srgbClr val="374151"/>
                </a:solidFill>
                <a:latin typeface="Söhne"/>
              </a:rPr>
              <a:t>This frees energy for innovation which increases speed and quality of product</a:t>
            </a:r>
          </a:p>
          <a:p>
            <a:endParaRPr lang="en-US" b="1" dirty="0">
              <a:latin typeface="Söhne"/>
            </a:endParaRPr>
          </a:p>
          <a:p>
            <a:endParaRPr lang="en-US" i="0" dirty="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5" y="1"/>
            <a:ext cx="9955067" cy="1143001"/>
          </a:xfrm>
        </p:spPr>
        <p:txBody>
          <a:bodyPr>
            <a:normAutofit/>
          </a:bodyPr>
          <a:lstStyle/>
          <a:p>
            <a:r>
              <a:rPr lang="en-US" dirty="0">
                <a:solidFill>
                  <a:srgbClr val="C00000"/>
                </a:solidFill>
                <a:latin typeface="+mj-lt"/>
              </a:rPr>
              <a:t>Physics Drives Biological Evolution</a:t>
            </a:r>
            <a:br>
              <a:rPr lang="en-US" i="0" dirty="0">
                <a:solidFill>
                  <a:srgbClr val="C00000"/>
                </a:solidFill>
                <a:effectLst/>
                <a:latin typeface="+mj-lt"/>
              </a:rPr>
            </a:br>
            <a:r>
              <a:rPr lang="en-US" sz="2400" dirty="0">
                <a:solidFill>
                  <a:srgbClr val="7030A0"/>
                </a:solidFill>
                <a:latin typeface="+mj-lt"/>
              </a:rPr>
              <a:t>The brain emerged as a prediction engine that tries to minimize surprise</a:t>
            </a:r>
          </a:p>
        </p:txBody>
      </p:sp>
      <p:pic>
        <p:nvPicPr>
          <p:cNvPr id="2" name="Picture 1" descr="A screenshot of a cell phone&#10;&#10;Description automatically generated">
            <a:extLst>
              <a:ext uri="{FF2B5EF4-FFF2-40B4-BE49-F238E27FC236}">
                <a16:creationId xmlns:a16="http://schemas.microsoft.com/office/drawing/2014/main" id="{0A0CA043-D98A-6F22-7732-5EE0F94E9586}"/>
              </a:ext>
            </a:extLst>
          </p:cNvPr>
          <p:cNvPicPr/>
          <p:nvPr/>
        </p:nvPicPr>
        <p:blipFill>
          <a:blip r:embed="rId2" cstate="print">
            <a:extLst>
              <a:ext uri="{28A0092B-C50C-407E-A947-70E740481C1C}">
                <a14:useLocalDpi xmlns:a14="http://schemas.microsoft.com/office/drawing/2010/main"/>
              </a:ext>
            </a:extLst>
          </a:blip>
          <a:stretch>
            <a:fillRect/>
          </a:stretch>
        </p:blipFill>
        <p:spPr>
          <a:xfrm>
            <a:off x="8676410" y="1143001"/>
            <a:ext cx="2612448" cy="2812256"/>
          </a:xfrm>
          <a:prstGeom prst="rect">
            <a:avLst/>
          </a:prstGeom>
          <a:effectLst>
            <a:outerShdw blurRad="50800" dist="101600" dir="2760000" algn="ctr" rotWithShape="0">
              <a:srgbClr val="000000">
                <a:alpha val="93000"/>
              </a:srgbClr>
            </a:outerShdw>
          </a:effectLst>
        </p:spPr>
      </p:pic>
      <p:pic>
        <p:nvPicPr>
          <p:cNvPr id="4" name="Picture 3">
            <a:extLst>
              <a:ext uri="{FF2B5EF4-FFF2-40B4-BE49-F238E27FC236}">
                <a16:creationId xmlns:a16="http://schemas.microsoft.com/office/drawing/2014/main" id="{8828D44B-FD50-07EA-6C96-947842AA9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9980" y="4280351"/>
            <a:ext cx="2265309" cy="1844704"/>
          </a:xfrm>
          <a:prstGeom prst="rect">
            <a:avLst/>
          </a:prstGeom>
        </p:spPr>
      </p:pic>
    </p:spTree>
    <p:extLst>
      <p:ext uri="{BB962C8B-B14F-4D97-AF65-F5344CB8AC3E}">
        <p14:creationId xmlns:p14="http://schemas.microsoft.com/office/powerpoint/2010/main" val="2504195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3100" i="0" dirty="0">
                <a:solidFill>
                  <a:srgbClr val="C00000"/>
                </a:solidFill>
                <a:effectLst/>
                <a:latin typeface="+mj-lt"/>
                <a:ea typeface="+mj-ea"/>
                <a:cs typeface="+mj-cs"/>
              </a:rPr>
              <a:t>Complex Adaptive Systems</a:t>
            </a:r>
            <a:br>
              <a:rPr lang="en-US" sz="3100" i="0" dirty="0">
                <a:solidFill>
                  <a:schemeClr val="tx1"/>
                </a:solidFill>
                <a:effectLst/>
                <a:latin typeface="+mj-lt"/>
                <a:ea typeface="+mj-ea"/>
                <a:cs typeface="+mj-cs"/>
              </a:rPr>
            </a:br>
            <a:r>
              <a:rPr lang="en-US" sz="2000" dirty="0">
                <a:solidFill>
                  <a:schemeClr val="tx1"/>
                </a:solidFill>
                <a:latin typeface="+mj-lt"/>
                <a:ea typeface="+mj-ea"/>
                <a:cs typeface="+mj-cs"/>
              </a:rPr>
              <a:t>Emerged from artificial life simulations</a:t>
            </a:r>
          </a:p>
        </p:txBody>
      </p:sp>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861671" y="1980005"/>
            <a:ext cx="5364496" cy="4512870"/>
          </a:xfrm>
        </p:spPr>
        <p:txBody>
          <a:bodyPr vert="horz" lIns="91440" tIns="45720" rIns="91440" bIns="45720" rtlCol="0">
            <a:normAutofit/>
          </a:bodyPr>
          <a:lstStyle/>
          <a:p>
            <a:pPr marL="0" indent="-228600"/>
            <a:r>
              <a:rPr lang="en-US" sz="1800" b="0" i="0" dirty="0">
                <a:effectLst/>
                <a:latin typeface="+mn-lt"/>
                <a:ea typeface="+mn-ea"/>
                <a:cs typeface="+mn-cs"/>
              </a:rPr>
              <a:t>🌐 </a:t>
            </a:r>
            <a:r>
              <a:rPr lang="en-US" sz="1800" b="1" i="0" dirty="0">
                <a:effectLst/>
                <a:latin typeface="+mn-lt"/>
                <a:ea typeface="+mn-ea"/>
                <a:cs typeface="+mn-cs"/>
              </a:rPr>
              <a:t>Complex Adaptive Systems Emerge (CAS)</a:t>
            </a:r>
            <a:endParaRPr lang="en-US" sz="1800" b="0" i="0" dirty="0">
              <a:effectLst/>
              <a:latin typeface="+mn-lt"/>
              <a:ea typeface="+mn-ea"/>
              <a:cs typeface="+mn-cs"/>
            </a:endParaRPr>
          </a:p>
          <a:p>
            <a:pPr lvl="1" indent="-228600"/>
            <a:r>
              <a:rPr lang="en-US" sz="1800" b="0" i="0" dirty="0">
                <a:effectLst/>
                <a:latin typeface="+mn-lt"/>
                <a:ea typeface="+mn-ea"/>
                <a:cs typeface="+mn-cs"/>
              </a:rPr>
              <a:t>🤖</a:t>
            </a:r>
            <a:r>
              <a:rPr lang="en-US" sz="1800" dirty="0">
                <a:solidFill>
                  <a:schemeClr val="tx1"/>
                </a:solidFill>
                <a:latin typeface="+mj-lt"/>
                <a:ea typeface="+mj-ea"/>
                <a:cs typeface="+mj-cs"/>
              </a:rPr>
              <a:t> Cross-functional, autonomous teams collaborating to achieve a goal </a:t>
            </a:r>
            <a:r>
              <a:rPr lang="en-US" sz="1800" b="0" i="0" dirty="0">
                <a:effectLst/>
                <a:latin typeface="+mn-lt"/>
                <a:ea typeface="+mn-ea"/>
                <a:cs typeface="+mn-cs"/>
              </a:rPr>
              <a:t>🌀</a:t>
            </a:r>
          </a:p>
          <a:p>
            <a:pPr indent="-228600"/>
            <a:r>
              <a:rPr lang="en-US" sz="1800" b="1" dirty="0">
                <a:latin typeface="+mn-lt"/>
                <a:ea typeface="+mn-ea"/>
                <a:cs typeface="+mn-cs"/>
              </a:rPr>
              <a:t>Langton, at Los Alamos Labs, Mathematically Proved That Systems Operating at the Edge of Chaos Evolve Faster</a:t>
            </a:r>
          </a:p>
          <a:p>
            <a:pPr lvl="1" indent="-228600"/>
            <a:r>
              <a:rPr lang="en-US" sz="1800" dirty="0">
                <a:latin typeface="+mn-lt"/>
                <a:ea typeface="+mn-ea"/>
                <a:cs typeface="+mn-cs"/>
              </a:rPr>
              <a:t>This was a fundamental insight that generated Scrum</a:t>
            </a:r>
            <a:endParaRPr lang="en-US" sz="1800" b="0" i="0" dirty="0">
              <a:effectLst/>
              <a:latin typeface="+mn-lt"/>
              <a:ea typeface="+mn-ea"/>
              <a:cs typeface="+mn-cs"/>
            </a:endParaRPr>
          </a:p>
          <a:p>
            <a:pPr lvl="1" indent="-228600"/>
            <a:r>
              <a:rPr lang="en-US" sz="1800" b="0" i="0" dirty="0">
                <a:effectLst/>
                <a:latin typeface="+mn-lt"/>
                <a:ea typeface="+mn-ea"/>
                <a:cs typeface="+mn-cs"/>
              </a:rPr>
              <a:t>Also showed complex phenomena generated by simple rules cannot be predicted - forerunner of Wolfram’s Physic’s Project</a:t>
            </a:r>
          </a:p>
          <a:p>
            <a:pPr lvl="1" indent="-228600"/>
            <a:r>
              <a:rPr lang="en-US" sz="1800" dirty="0">
                <a:latin typeface="+mn-lt"/>
                <a:ea typeface="+mn-ea"/>
                <a:cs typeface="+mn-cs"/>
              </a:rPr>
              <a:t>AI, robotics, and Scrum all evolved out of complex adaptive systems theory</a:t>
            </a:r>
            <a:endParaRPr lang="en-US" sz="1800" b="0" i="0" dirty="0">
              <a:effectLst/>
              <a:latin typeface="+mn-lt"/>
              <a:ea typeface="+mn-ea"/>
              <a:cs typeface="+mn-cs"/>
            </a:endParaRPr>
          </a:p>
          <a:p>
            <a:pPr indent="-228600"/>
            <a:endParaRPr lang="en-US" sz="1600" b="1" dirty="0">
              <a:latin typeface="+mn-lt"/>
              <a:ea typeface="+mn-ea"/>
              <a:cs typeface="+mn-cs"/>
            </a:endParaRPr>
          </a:p>
          <a:p>
            <a:pPr indent="-228600"/>
            <a:endParaRPr lang="en-US" sz="1600" i="0" dirty="0">
              <a:effectLst/>
              <a:latin typeface="+mn-lt"/>
              <a:ea typeface="+mn-ea"/>
              <a:cs typeface="+mn-cs"/>
            </a:endParaRPr>
          </a:p>
        </p:txBody>
      </p:sp>
      <p:pic>
        <p:nvPicPr>
          <p:cNvPr id="5122" name="Picture 2" descr="Milo Wolff's Wave Structure of Matter evernthing is waves and frequencies">
            <a:extLst>
              <a:ext uri="{FF2B5EF4-FFF2-40B4-BE49-F238E27FC236}">
                <a16:creationId xmlns:a16="http://schemas.microsoft.com/office/drawing/2014/main" id="{B223429C-3C72-F48B-8400-FBE0A45599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35" r="8818"/>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606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per with text and images&#10;&#10;Description automatically generated">
            <a:extLst>
              <a:ext uri="{FF2B5EF4-FFF2-40B4-BE49-F238E27FC236}">
                <a16:creationId xmlns:a16="http://schemas.microsoft.com/office/drawing/2014/main" id="{DCCF1649-3119-9FD1-95B4-C4E88C21192E}"/>
              </a:ext>
            </a:extLst>
          </p:cNvPr>
          <p:cNvPicPr>
            <a:picLocks noChangeAspect="1"/>
          </p:cNvPicPr>
          <p:nvPr/>
        </p:nvPicPr>
        <p:blipFill>
          <a:blip r:embed="rId2"/>
          <a:stretch>
            <a:fillRect/>
          </a:stretch>
        </p:blipFill>
        <p:spPr>
          <a:xfrm>
            <a:off x="7954135" y="1074455"/>
            <a:ext cx="3509806" cy="4461955"/>
          </a:xfrm>
          <a:prstGeom prst="rect">
            <a:avLst/>
          </a:prstGeom>
        </p:spPr>
      </p:pic>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64154" y="1485901"/>
            <a:ext cx="6148362" cy="5372099"/>
          </a:xfrm>
        </p:spPr>
        <p:txBody>
          <a:bodyPr>
            <a:normAutofit/>
          </a:bodyPr>
          <a:lstStyle/>
          <a:p>
            <a:r>
              <a:rPr lang="en-US" sz="2600" b="1" dirty="0">
                <a:solidFill>
                  <a:srgbClr val="374151"/>
                </a:solidFill>
                <a:latin typeface="Söhne"/>
              </a:rPr>
              <a:t>The Ladder of Empowerment</a:t>
            </a:r>
          </a:p>
          <a:p>
            <a:pPr lvl="1"/>
            <a:r>
              <a:rPr lang="en-US" sz="2600" dirty="0">
                <a:solidFill>
                  <a:srgbClr val="374151"/>
                </a:solidFill>
                <a:latin typeface="Söhne"/>
              </a:rPr>
              <a:t>Phase 1: Command and Control</a:t>
            </a:r>
          </a:p>
          <a:p>
            <a:pPr lvl="2"/>
            <a:r>
              <a:rPr lang="en-US" sz="2400" b="0" i="0" dirty="0">
                <a:solidFill>
                  <a:srgbClr val="374151"/>
                </a:solidFill>
                <a:effectLst/>
                <a:latin typeface="Söhne"/>
              </a:rPr>
              <a:t>Here is how we do it.</a:t>
            </a:r>
          </a:p>
          <a:p>
            <a:pPr lvl="1"/>
            <a:r>
              <a:rPr lang="en-US" sz="2600" b="0" i="0" dirty="0">
                <a:solidFill>
                  <a:srgbClr val="374151"/>
                </a:solidFill>
                <a:effectLst/>
                <a:latin typeface="Söhne"/>
              </a:rPr>
              <a:t>Phase 2: Guided Discovery</a:t>
            </a:r>
          </a:p>
          <a:p>
            <a:pPr lvl="2"/>
            <a:r>
              <a:rPr lang="en-US" sz="2200" dirty="0">
                <a:solidFill>
                  <a:srgbClr val="374151"/>
                </a:solidFill>
                <a:latin typeface="Söhne"/>
              </a:rPr>
              <a:t>What do you see?</a:t>
            </a:r>
            <a:endParaRPr lang="en-US" sz="2200" b="0" i="0" dirty="0">
              <a:solidFill>
                <a:srgbClr val="374151"/>
              </a:solidFill>
              <a:effectLst/>
              <a:latin typeface="Söhne"/>
            </a:endParaRPr>
          </a:p>
          <a:p>
            <a:pPr lvl="1"/>
            <a:r>
              <a:rPr lang="en-US" sz="2600" dirty="0">
                <a:solidFill>
                  <a:srgbClr val="374151"/>
                </a:solidFill>
                <a:latin typeface="Söhne"/>
              </a:rPr>
              <a:t>Phase 3: Shared Analysis</a:t>
            </a:r>
          </a:p>
          <a:p>
            <a:pPr lvl="2"/>
            <a:r>
              <a:rPr lang="en-US" sz="2200" dirty="0">
                <a:solidFill>
                  <a:srgbClr val="374151"/>
                </a:solidFill>
                <a:latin typeface="Söhne"/>
              </a:rPr>
              <a:t>What do you think?</a:t>
            </a:r>
          </a:p>
          <a:p>
            <a:pPr lvl="1"/>
            <a:r>
              <a:rPr lang="en-US" sz="2600" b="0" i="0" dirty="0">
                <a:solidFill>
                  <a:srgbClr val="374151"/>
                </a:solidFill>
                <a:effectLst/>
                <a:latin typeface="Söhne"/>
              </a:rPr>
              <a:t>Phase 4: Delegated Decision Making</a:t>
            </a:r>
          </a:p>
          <a:p>
            <a:pPr lvl="2"/>
            <a:r>
              <a:rPr lang="en-US" sz="2200" dirty="0">
                <a:solidFill>
                  <a:srgbClr val="374151"/>
                </a:solidFill>
                <a:latin typeface="Söhne"/>
              </a:rPr>
              <a:t>What should we do?</a:t>
            </a:r>
            <a:endParaRPr lang="en-US" sz="2200" b="0" i="0" dirty="0">
              <a:solidFill>
                <a:srgbClr val="374151"/>
              </a:solidFill>
              <a:effectLst/>
              <a:latin typeface="Söhne"/>
            </a:endParaRPr>
          </a:p>
          <a:p>
            <a:pPr lvl="1"/>
            <a:r>
              <a:rPr lang="en-US" sz="2600" dirty="0">
                <a:solidFill>
                  <a:srgbClr val="374151"/>
                </a:solidFill>
                <a:latin typeface="Söhne"/>
              </a:rPr>
              <a:t>Phase 5: Autonomous Operation</a:t>
            </a:r>
          </a:p>
          <a:p>
            <a:pPr lvl="2"/>
            <a:r>
              <a:rPr lang="en-US" sz="2200" dirty="0">
                <a:solidFill>
                  <a:srgbClr val="374151"/>
                </a:solidFill>
                <a:latin typeface="Söhne"/>
              </a:rPr>
              <a:t>How is it going?</a:t>
            </a:r>
          </a:p>
          <a:p>
            <a:pPr lvl="1"/>
            <a:endParaRPr lang="en-US" dirty="0">
              <a:latin typeface="Söhne"/>
            </a:endParaRPr>
          </a:p>
          <a:p>
            <a:endParaRPr lang="en-US" i="0" dirty="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330543"/>
            <a:ext cx="9955067" cy="1143001"/>
          </a:xfrm>
        </p:spPr>
        <p:txBody>
          <a:bodyPr>
            <a:normAutofit/>
          </a:bodyPr>
          <a:lstStyle/>
          <a:p>
            <a:r>
              <a:rPr lang="en-US" i="0">
                <a:solidFill>
                  <a:srgbClr val="C00000"/>
                </a:solidFill>
                <a:effectLst/>
                <a:latin typeface="+mj-lt"/>
              </a:rPr>
              <a:t>Autonomous Teams Emerge From Being Empowered</a:t>
            </a:r>
            <a:br>
              <a:rPr lang="en-US" i="0">
                <a:solidFill>
                  <a:srgbClr val="C00000"/>
                </a:solidFill>
                <a:effectLst/>
                <a:latin typeface="+mj-lt"/>
              </a:rPr>
            </a:br>
            <a:r>
              <a:rPr lang="en-US" sz="2400" i="0">
                <a:solidFill>
                  <a:srgbClr val="7030A0"/>
                </a:solidFill>
                <a:effectLst/>
                <a:latin typeface="+mj-lt"/>
              </a:rPr>
              <a:t>Empowerment is done systematically by Agile Leaders</a:t>
            </a:r>
            <a:endParaRPr lang="en-US" sz="2400">
              <a:solidFill>
                <a:srgbClr val="7030A0"/>
              </a:solidFill>
              <a:latin typeface="+mj-lt"/>
            </a:endParaRPr>
          </a:p>
        </p:txBody>
      </p:sp>
      <p:sp>
        <p:nvSpPr>
          <p:cNvPr id="10" name="TextBox 9">
            <a:extLst>
              <a:ext uri="{FF2B5EF4-FFF2-40B4-BE49-F238E27FC236}">
                <a16:creationId xmlns:a16="http://schemas.microsoft.com/office/drawing/2014/main" id="{AEB6D3FC-51E5-FA11-BD00-9356F5097B9F}"/>
              </a:ext>
            </a:extLst>
          </p:cNvPr>
          <p:cNvSpPr txBox="1"/>
          <p:nvPr/>
        </p:nvSpPr>
        <p:spPr>
          <a:xfrm>
            <a:off x="8067093" y="5536410"/>
            <a:ext cx="3998210" cy="646331"/>
          </a:xfrm>
          <a:prstGeom prst="rect">
            <a:avLst/>
          </a:prstGeom>
          <a:noFill/>
        </p:spPr>
        <p:txBody>
          <a:bodyPr wrap="none" rtlCol="0">
            <a:spAutoFit/>
          </a:bodyPr>
          <a:lstStyle/>
          <a:p>
            <a:r>
              <a:rPr lang="en-US"/>
              <a:t>See Shock Therapy Paper</a:t>
            </a:r>
          </a:p>
          <a:p>
            <a:r>
              <a:rPr lang="en-US"/>
              <a:t>This can be done in 1-2 one week sprints</a:t>
            </a:r>
          </a:p>
        </p:txBody>
      </p:sp>
    </p:spTree>
    <p:extLst>
      <p:ext uri="{BB962C8B-B14F-4D97-AF65-F5344CB8AC3E}">
        <p14:creationId xmlns:p14="http://schemas.microsoft.com/office/powerpoint/2010/main" val="1375110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34694" y="1716184"/>
            <a:ext cx="6148362" cy="5372099"/>
          </a:xfrm>
        </p:spPr>
        <p:txBody>
          <a:bodyPr>
            <a:normAutofit/>
          </a:bodyPr>
          <a:lstStyle/>
          <a:p>
            <a:pPr marL="0" indent="0" algn="l">
              <a:buNone/>
            </a:pPr>
            <a:r>
              <a:rPr lang="en-US" b="0" i="0" dirty="0">
                <a:solidFill>
                  <a:srgbClr val="374151"/>
                </a:solidFill>
                <a:effectLst/>
                <a:latin typeface="Söhne"/>
              </a:rPr>
              <a:t>🏉 </a:t>
            </a:r>
            <a:r>
              <a:rPr lang="en-US" b="1" i="0" dirty="0">
                <a:solidFill>
                  <a:srgbClr val="374151"/>
                </a:solidFill>
                <a:effectLst/>
                <a:latin typeface="Söhne"/>
              </a:rPr>
              <a:t>Scrum Emerges as Framework for CAS</a:t>
            </a:r>
            <a:endParaRPr lang="en-US" b="0" i="0" dirty="0">
              <a:solidFill>
                <a:srgbClr val="374151"/>
              </a:solidFill>
              <a:effectLst/>
              <a:latin typeface="Söhne"/>
            </a:endParaRPr>
          </a:p>
          <a:p>
            <a:pPr lvl="1">
              <a:buFont typeface="Arial" panose="020B0604020202020204" pitchFamily="34" charset="0"/>
              <a:buChar char="•"/>
            </a:pPr>
            <a:r>
              <a:rPr lang="en-US" b="0" i="0" dirty="0">
                <a:solidFill>
                  <a:srgbClr val="374151"/>
                </a:solidFill>
                <a:effectLst/>
                <a:latin typeface="Söhne"/>
              </a:rPr>
              <a:t>💪 Empowerment</a:t>
            </a:r>
          </a:p>
          <a:p>
            <a:pPr lvl="1">
              <a:buFont typeface="Arial" panose="020B0604020202020204" pitchFamily="34" charset="0"/>
              <a:buChar char="•"/>
            </a:pPr>
            <a:r>
              <a:rPr lang="en-US" b="0" i="0" dirty="0">
                <a:solidFill>
                  <a:srgbClr val="374151"/>
                </a:solidFill>
                <a:effectLst/>
                <a:latin typeface="Söhne"/>
              </a:rPr>
              <a:t>🤝 Self-management</a:t>
            </a:r>
          </a:p>
          <a:p>
            <a:pPr lvl="1">
              <a:buFont typeface="Arial" panose="020B0604020202020204" pitchFamily="34" charset="0"/>
              <a:buChar char="•"/>
            </a:pPr>
            <a:r>
              <a:rPr lang="en-US" b="0" i="0" dirty="0">
                <a:solidFill>
                  <a:srgbClr val="374151"/>
                </a:solidFill>
                <a:effectLst/>
                <a:latin typeface="Söhne"/>
              </a:rPr>
              <a:t>🛡️ Leader who serves</a:t>
            </a:r>
          </a:p>
          <a:p>
            <a:pPr lvl="1">
              <a:buFont typeface="Arial" panose="020B0604020202020204" pitchFamily="34" charset="0"/>
              <a:buChar char="•"/>
            </a:pPr>
            <a:r>
              <a:rPr lang="en-US" b="0" i="0" dirty="0">
                <a:solidFill>
                  <a:srgbClr val="374151"/>
                </a:solidFill>
                <a:effectLst/>
                <a:latin typeface="Söhne"/>
              </a:rPr>
              <a:t>🌱 Sustainable pace</a:t>
            </a:r>
          </a:p>
          <a:p>
            <a:r>
              <a:rPr lang="en-US" b="1" i="0" dirty="0">
                <a:solidFill>
                  <a:srgbClr val="374151"/>
                </a:solidFill>
                <a:effectLst/>
                <a:latin typeface="Söhne"/>
              </a:rPr>
              <a:t>Empowered Teams Self-Manage</a:t>
            </a:r>
            <a:endParaRPr lang="en-US" b="1" dirty="0">
              <a:solidFill>
                <a:srgbClr val="374151"/>
              </a:solidFill>
              <a:latin typeface="Söhne"/>
            </a:endParaRPr>
          </a:p>
          <a:p>
            <a:r>
              <a:rPr lang="en-US" b="1" dirty="0">
                <a:solidFill>
                  <a:srgbClr val="374151"/>
                </a:solidFill>
                <a:latin typeface="Söhne"/>
              </a:rPr>
              <a:t>Leaders who serve empower teams</a:t>
            </a:r>
          </a:p>
          <a:p>
            <a:r>
              <a:rPr lang="en-US" b="1" dirty="0">
                <a:solidFill>
                  <a:srgbClr val="C00000"/>
                </a:solidFill>
                <a:latin typeface="Söhne"/>
              </a:rPr>
              <a:t>Teams That Finish Early Accelerate Faster </a:t>
            </a:r>
            <a:r>
              <a:rPr lang="en-US" dirty="0">
                <a:solidFill>
                  <a:srgbClr val="374151"/>
                </a:solidFill>
                <a:latin typeface="Söhne"/>
              </a:rPr>
              <a:t>emerges from Friston’s Free Energy Model of the brain. Requires sustainable pace.</a:t>
            </a: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434694" y="78635"/>
            <a:ext cx="9955067" cy="1143001"/>
          </a:xfrm>
        </p:spPr>
        <p:txBody>
          <a:bodyPr>
            <a:normAutofit/>
          </a:bodyPr>
          <a:lstStyle/>
          <a:p>
            <a:r>
              <a:rPr lang="en-US" i="0">
                <a:solidFill>
                  <a:srgbClr val="C00000"/>
                </a:solidFill>
                <a:effectLst/>
                <a:latin typeface="+mj-lt"/>
              </a:rPr>
              <a:t>Scrum: A </a:t>
            </a:r>
            <a:r>
              <a:rPr lang="en-US" i="0" err="1">
                <a:solidFill>
                  <a:srgbClr val="C00000"/>
                </a:solidFill>
                <a:effectLst/>
                <a:latin typeface="+mj-lt"/>
              </a:rPr>
              <a:t>Hyperproductive</a:t>
            </a:r>
            <a:r>
              <a:rPr lang="en-US" i="0">
                <a:solidFill>
                  <a:srgbClr val="C00000"/>
                </a:solidFill>
                <a:effectLst/>
                <a:latin typeface="+mj-lt"/>
              </a:rPr>
              <a:t> Pattern Language</a:t>
            </a:r>
            <a:br>
              <a:rPr lang="en-US" i="0">
                <a:solidFill>
                  <a:srgbClr val="C00000"/>
                </a:solidFill>
                <a:effectLst/>
                <a:latin typeface="+mj-lt"/>
              </a:rPr>
            </a:br>
            <a:r>
              <a:rPr lang="en-US" sz="2400" i="0">
                <a:solidFill>
                  <a:srgbClr val="7030A0"/>
                </a:solidFill>
                <a:effectLst/>
                <a:latin typeface="+mj-lt"/>
              </a:rPr>
              <a:t>Based on Complex Adaptive Systems and Working at the Edge of Chaos</a:t>
            </a:r>
            <a:endParaRPr lang="en-US" sz="2400">
              <a:solidFill>
                <a:srgbClr val="7030A0"/>
              </a:solidFill>
              <a:latin typeface="+mj-lt"/>
            </a:endParaRPr>
          </a:p>
        </p:txBody>
      </p:sp>
      <p:pic>
        <p:nvPicPr>
          <p:cNvPr id="4" name="Picture 3" descr="A person wearing a watch&#10;&#10;Description automatically generated">
            <a:extLst>
              <a:ext uri="{FF2B5EF4-FFF2-40B4-BE49-F238E27FC236}">
                <a16:creationId xmlns:a16="http://schemas.microsoft.com/office/drawing/2014/main" id="{211071D1-99F9-DB36-485D-32E10BFFF9BB}"/>
              </a:ext>
            </a:extLst>
          </p:cNvPr>
          <p:cNvPicPr>
            <a:picLocks noChangeAspect="1"/>
          </p:cNvPicPr>
          <p:nvPr/>
        </p:nvPicPr>
        <p:blipFill>
          <a:blip r:embed="rId2"/>
          <a:stretch>
            <a:fillRect/>
          </a:stretch>
        </p:blipFill>
        <p:spPr>
          <a:xfrm rot="5400000">
            <a:off x="7546371" y="2201187"/>
            <a:ext cx="3880022" cy="2910017"/>
          </a:xfrm>
          <a:prstGeom prst="rect">
            <a:avLst/>
          </a:prstGeom>
        </p:spPr>
      </p:pic>
      <p:sp>
        <p:nvSpPr>
          <p:cNvPr id="7" name="TextBox 6">
            <a:extLst>
              <a:ext uri="{FF2B5EF4-FFF2-40B4-BE49-F238E27FC236}">
                <a16:creationId xmlns:a16="http://schemas.microsoft.com/office/drawing/2014/main" id="{EA3A01DE-F64C-CE26-1E13-74EA1D2BA63B}"/>
              </a:ext>
            </a:extLst>
          </p:cNvPr>
          <p:cNvSpPr txBox="1"/>
          <p:nvPr/>
        </p:nvSpPr>
        <p:spPr>
          <a:xfrm>
            <a:off x="8298398" y="1407811"/>
            <a:ext cx="2375971" cy="369332"/>
          </a:xfrm>
          <a:prstGeom prst="rect">
            <a:avLst/>
          </a:prstGeom>
          <a:noFill/>
        </p:spPr>
        <p:txBody>
          <a:bodyPr wrap="none" rtlCol="0">
            <a:spAutoFit/>
          </a:bodyPr>
          <a:lstStyle/>
          <a:p>
            <a:r>
              <a:rPr lang="en-US" dirty="0"/>
              <a:t>This is Sustainable Pace</a:t>
            </a:r>
          </a:p>
        </p:txBody>
      </p:sp>
      <p:sp>
        <p:nvSpPr>
          <p:cNvPr id="8" name="TextBox 7">
            <a:extLst>
              <a:ext uri="{FF2B5EF4-FFF2-40B4-BE49-F238E27FC236}">
                <a16:creationId xmlns:a16="http://schemas.microsoft.com/office/drawing/2014/main" id="{B408F91B-9AA0-2DCA-8118-9C84B4FA4D29}"/>
              </a:ext>
            </a:extLst>
          </p:cNvPr>
          <p:cNvSpPr txBox="1"/>
          <p:nvPr/>
        </p:nvSpPr>
        <p:spPr>
          <a:xfrm>
            <a:off x="7873600" y="5582725"/>
            <a:ext cx="3225563" cy="369332"/>
          </a:xfrm>
          <a:prstGeom prst="rect">
            <a:avLst/>
          </a:prstGeom>
          <a:noFill/>
        </p:spPr>
        <p:txBody>
          <a:bodyPr wrap="none" rtlCol="0">
            <a:spAutoFit/>
          </a:bodyPr>
          <a:lstStyle/>
          <a:p>
            <a:r>
              <a:rPr lang="en-US" dirty="0"/>
              <a:t>Twice the Energy, Half the Stress</a:t>
            </a:r>
          </a:p>
        </p:txBody>
      </p:sp>
    </p:spTree>
    <p:extLst>
      <p:ext uri="{BB962C8B-B14F-4D97-AF65-F5344CB8AC3E}">
        <p14:creationId xmlns:p14="http://schemas.microsoft.com/office/powerpoint/2010/main" val="1807887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crumInc">
  <a:themeElements>
    <a:clrScheme name="Scrum Inc - 2020">
      <a:dk1>
        <a:srgbClr val="000000"/>
      </a:dk1>
      <a:lt1>
        <a:srgbClr val="FFFFFF"/>
      </a:lt1>
      <a:dk2>
        <a:srgbClr val="CC0000"/>
      </a:dk2>
      <a:lt2>
        <a:srgbClr val="E7E6E6"/>
      </a:lt2>
      <a:accent1>
        <a:srgbClr val="CC0000"/>
      </a:accent1>
      <a:accent2>
        <a:srgbClr val="666666"/>
      </a:accent2>
      <a:accent3>
        <a:srgbClr val="0088A3"/>
      </a:accent3>
      <a:accent4>
        <a:srgbClr val="FF9933"/>
      </a:accent4>
      <a:accent5>
        <a:srgbClr val="FFCC00"/>
      </a:accent5>
      <a:accent6>
        <a:srgbClr val="C7491B"/>
      </a:accent6>
      <a:hlink>
        <a:srgbClr val="CC0000"/>
      </a:hlink>
      <a:folHlink>
        <a:srgbClr val="CC000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0"/>
          </a:spcBef>
          <a:spcAft>
            <a:spcPts val="0"/>
          </a:spcAft>
          <a:buClrTx/>
          <a:buSzTx/>
          <a:buFontTx/>
          <a:buNone/>
          <a:tabLst/>
          <a:defRPr kumimoji="0" sz="6600" b="1" i="0" u="none" strike="noStrike" cap="none" spc="0" normalizeH="0" baseline="0" dirty="0" smtClean="0">
            <a:ln>
              <a:noFill/>
            </a:ln>
            <a:solidFill>
              <a:srgbClr val="000000"/>
            </a:solidFill>
            <a:effectLst/>
            <a:uFillTx/>
            <a:latin typeface="Open Sans" charset="0"/>
            <a:ea typeface="Open Sans" charset="0"/>
            <a:cs typeface="Open Sans" charset="0"/>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 SIPO deck (1)" id="{FB29A25D-8EF0-044F-863C-B69311A41EA6}" vid="{F3A484F3-36E8-CE40-8633-8BA79E4B104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rumInc">
  <a:themeElements>
    <a:clrScheme name="Scrum Inc - 2020">
      <a:dk1>
        <a:srgbClr val="000000"/>
      </a:dk1>
      <a:lt1>
        <a:srgbClr val="FFFFFF"/>
      </a:lt1>
      <a:dk2>
        <a:srgbClr val="CC0000"/>
      </a:dk2>
      <a:lt2>
        <a:srgbClr val="E7E6E6"/>
      </a:lt2>
      <a:accent1>
        <a:srgbClr val="CC0000"/>
      </a:accent1>
      <a:accent2>
        <a:srgbClr val="666666"/>
      </a:accent2>
      <a:accent3>
        <a:srgbClr val="0088A3"/>
      </a:accent3>
      <a:accent4>
        <a:srgbClr val="FF9933"/>
      </a:accent4>
      <a:accent5>
        <a:srgbClr val="FFCC00"/>
      </a:accent5>
      <a:accent6>
        <a:srgbClr val="C7491B"/>
      </a:accent6>
      <a:hlink>
        <a:srgbClr val="CC0000"/>
      </a:hlink>
      <a:folHlink>
        <a:srgbClr val="CC000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0"/>
          </a:spcBef>
          <a:spcAft>
            <a:spcPts val="0"/>
          </a:spcAft>
          <a:buClrTx/>
          <a:buSzTx/>
          <a:buFontTx/>
          <a:buNone/>
          <a:tabLst/>
          <a:defRPr kumimoji="0" sz="6600" b="1" i="0" u="none" strike="noStrike" cap="none" spc="0" normalizeH="0" baseline="0" dirty="0" smtClean="0">
            <a:ln>
              <a:noFill/>
            </a:ln>
            <a:solidFill>
              <a:srgbClr val="000000"/>
            </a:solidFill>
            <a:effectLst/>
            <a:uFillTx/>
            <a:latin typeface="Open Sans" charset="0"/>
            <a:ea typeface="Open Sans" charset="0"/>
            <a:cs typeface="Open Sans" charset="0"/>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 SIPO deck (1)" id="{FB29A25D-8EF0-044F-863C-B69311A41EA6}" vid="{F3A484F3-36E8-CE40-8633-8BA79E4B104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2160</Words>
  <Application>Microsoft Macintosh PowerPoint</Application>
  <PresentationFormat>Widescreen</PresentationFormat>
  <Paragraphs>237</Paragraphs>
  <Slides>20</Slides>
  <Notes>4</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DengXian</vt:lpstr>
      <vt:lpstr>Slack-Lato</vt:lpstr>
      <vt:lpstr>Söhne</vt:lpstr>
      <vt:lpstr>Arial</vt:lpstr>
      <vt:lpstr>Calibri</vt:lpstr>
      <vt:lpstr>Calibri Light</vt:lpstr>
      <vt:lpstr>Helvetica Light</vt:lpstr>
      <vt:lpstr>Helvetica Neue</vt:lpstr>
      <vt:lpstr>Helvetica Neue Light</vt:lpstr>
      <vt:lpstr>Montserrat</vt:lpstr>
      <vt:lpstr>Open Sans</vt:lpstr>
      <vt:lpstr>Open Sans SemiBold</vt:lpstr>
      <vt:lpstr>Verdana</vt:lpstr>
      <vt:lpstr>Office Theme</vt:lpstr>
      <vt:lpstr>1_ScrumInc</vt:lpstr>
      <vt:lpstr>Custom Design</vt:lpstr>
      <vt:lpstr>ScrumInc</vt:lpstr>
      <vt:lpstr>PowerPoint Presentation</vt:lpstr>
      <vt:lpstr>First Principles in Scrum  leanpub.com/firstprinciplesinscrum </vt:lpstr>
      <vt:lpstr>Working From First Principles – Six Layers Responding to Change is the Way the Universe Works</vt:lpstr>
      <vt:lpstr>Wolfram’s Physics Project The most important advancement in physics in recent decades</vt:lpstr>
      <vt:lpstr>Newton’s Laws, Relativity, and Quantum Mechanics They all emerge from the ruliad</vt:lpstr>
      <vt:lpstr>Physics Drives Biological Evolution The brain emerged as a prediction engine that tries to minimize surprise</vt:lpstr>
      <vt:lpstr>Complex Adaptive Systems Emerged from artificial life simulations</vt:lpstr>
      <vt:lpstr>Autonomous Teams Emerge From Being Empowered Empowerment is done systematically by Agile Leaders</vt:lpstr>
      <vt:lpstr>Scrum: A Hyperproductive Pattern Language Based on Complex Adaptive Systems and Working at the Edge of Chaos</vt:lpstr>
      <vt:lpstr>Agile Emerged Out of Scrum and XP It is a generalized set of values and principles</vt:lpstr>
      <vt:lpstr>58% of Agile Teams Fail, 88% are Scrum Teams They are late, over budget, with unhappy customers</vt:lpstr>
      <vt:lpstr>Weaponizing Sustainable Pace – A Cautionary Tale How the misinterpretation of “Sustainable Pace” is sabotaging Agile teams</vt:lpstr>
      <vt:lpstr>The Intent of Agile Manifesto Sustainable Pace Principle 8: Agile processes promote sustainable development. The sponsors, developers, and users should be able to maintain a constant pace indefinitely.</vt:lpstr>
      <vt:lpstr>Daily Scrum: Unleashing Hyperproductivity Agile leaders need to understand the seven neuroscience accelerators</vt:lpstr>
      <vt:lpstr>Neuroscience Accelerators Regulate Happiness and Productivity Agile leaders need to stimulate these effects to get free energy from the team</vt:lpstr>
      <vt:lpstr>Scrum@Scale Emerged From First Principles </vt:lpstr>
      <vt:lpstr>Rocket Mortgage Moves from a SAFe Culture to a Delivery Culture</vt:lpstr>
      <vt:lpstr>Enterprise Agility Drives Performance  </vt:lpstr>
      <vt:lpstr>John Deere Delivers 400% More Value to Stakeholders</vt:lpstr>
      <vt:lpstr>Work Bottom Up From First Principles https://chat.openai.com/g/g-pajO1fBss-scrum-sage-zen-edition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Scrum Around the World</dc:title>
  <dc:creator>Alyssa Layden</dc:creator>
  <cp:lastModifiedBy>Jeff Sutherland</cp:lastModifiedBy>
  <cp:revision>4</cp:revision>
  <dcterms:created xsi:type="dcterms:W3CDTF">2019-12-02T17:43:12Z</dcterms:created>
  <dcterms:modified xsi:type="dcterms:W3CDTF">2024-04-01T16:13:47Z</dcterms:modified>
</cp:coreProperties>
</file>